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7"/>
  </p:sldMasterIdLst>
  <p:notesMasterIdLst>
    <p:notesMasterId r:id="rId57"/>
  </p:notesMasterIdLst>
  <p:handoutMasterIdLst>
    <p:handoutMasterId r:id="rId58"/>
  </p:handoutMasterIdLst>
  <p:sldIdLst>
    <p:sldId id="304" r:id="rId8"/>
    <p:sldId id="301" r:id="rId9"/>
    <p:sldId id="341" r:id="rId10"/>
    <p:sldId id="308" r:id="rId11"/>
    <p:sldId id="309" r:id="rId12"/>
    <p:sldId id="310" r:id="rId13"/>
    <p:sldId id="311" r:id="rId14"/>
    <p:sldId id="324" r:id="rId15"/>
    <p:sldId id="330" r:id="rId16"/>
    <p:sldId id="331" r:id="rId17"/>
    <p:sldId id="332" r:id="rId18"/>
    <p:sldId id="333" r:id="rId19"/>
    <p:sldId id="335" r:id="rId20"/>
    <p:sldId id="336" r:id="rId21"/>
    <p:sldId id="337" r:id="rId22"/>
    <p:sldId id="338" r:id="rId23"/>
    <p:sldId id="339" r:id="rId24"/>
    <p:sldId id="322" r:id="rId25"/>
    <p:sldId id="323" r:id="rId26"/>
    <p:sldId id="369" r:id="rId27"/>
    <p:sldId id="342" r:id="rId28"/>
    <p:sldId id="354" r:id="rId29"/>
    <p:sldId id="355" r:id="rId30"/>
    <p:sldId id="356" r:id="rId31"/>
    <p:sldId id="351" r:id="rId32"/>
    <p:sldId id="350" r:id="rId33"/>
    <p:sldId id="352" r:id="rId34"/>
    <p:sldId id="353" r:id="rId35"/>
    <p:sldId id="343" r:id="rId36"/>
    <p:sldId id="344" r:id="rId37"/>
    <p:sldId id="370" r:id="rId38"/>
    <p:sldId id="358" r:id="rId39"/>
    <p:sldId id="346" r:id="rId40"/>
    <p:sldId id="345" r:id="rId41"/>
    <p:sldId id="318" r:id="rId42"/>
    <p:sldId id="359" r:id="rId43"/>
    <p:sldId id="360" r:id="rId44"/>
    <p:sldId id="320" r:id="rId45"/>
    <p:sldId id="367" r:id="rId46"/>
    <p:sldId id="321" r:id="rId47"/>
    <p:sldId id="371" r:id="rId48"/>
    <p:sldId id="347" r:id="rId49"/>
    <p:sldId id="312" r:id="rId50"/>
    <p:sldId id="313" r:id="rId51"/>
    <p:sldId id="366" r:id="rId52"/>
    <p:sldId id="368" r:id="rId53"/>
    <p:sldId id="314" r:id="rId54"/>
    <p:sldId id="315" r:id="rId55"/>
    <p:sldId id="259" r:id="rId5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co Soria" initials="PS" lastIdx="4" clrIdx="0">
    <p:extLst>
      <p:ext uri="{19B8F6BF-5375-455C-9EA6-DF929625EA0E}">
        <p15:presenceInfo xmlns="" xmlns:p15="http://schemas.microsoft.com/office/powerpoint/2012/main" userId="59e1d94b7ae78c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1300B"/>
    <a:srgbClr val="FF6B00"/>
    <a:srgbClr val="B74BD1"/>
    <a:srgbClr val="FFD581"/>
    <a:srgbClr val="FFC681"/>
    <a:srgbClr val="FFA234"/>
    <a:srgbClr val="EFD66D"/>
    <a:srgbClr val="6B1D0C"/>
    <a:srgbClr val="EBCD4A"/>
    <a:srgbClr val="D7C5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76" autoAdjust="0"/>
    <p:restoredTop sz="94660"/>
  </p:normalViewPr>
  <p:slideViewPr>
    <p:cSldViewPr snapToGrid="0">
      <p:cViewPr varScale="1">
        <p:scale>
          <a:sx n="106" d="100"/>
          <a:sy n="106" d="100"/>
        </p:scale>
        <p:origin x="-128" y="-2256"/>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59" d="100"/>
          <a:sy n="59" d="100"/>
        </p:scale>
        <p:origin x="2508"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slideMaster" Target="slideMasters/slideMaster1.xml"/><Relationship Id="rId8" Type="http://schemas.openxmlformats.org/officeDocument/2006/relationships/slide" Target="slides/slide1.xml"/><Relationship Id="rId9" Type="http://schemas.openxmlformats.org/officeDocument/2006/relationships/slide" Target="slides/slide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60" Type="http://schemas.openxmlformats.org/officeDocument/2006/relationships/commentAuthors" Target="commentAuthors.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diagrams/_rels/data10.xml.rels><?xml version="1.0" encoding="UTF-8" standalone="yes"?>
<Relationships xmlns="http://schemas.openxmlformats.org/package/2006/relationships"><Relationship Id="rId1" Type="http://schemas.openxmlformats.org/officeDocument/2006/relationships/image" Target="../media/image68.png"/></Relationships>
</file>

<file path=ppt/diagrams/_rels/data11.xml.rels><?xml version="1.0" encoding="UTF-8" standalone="yes"?>
<Relationships xmlns="http://schemas.openxmlformats.org/package/2006/relationships"><Relationship Id="rId1" Type="http://schemas.openxmlformats.org/officeDocument/2006/relationships/image" Target="../media/image71.png"/></Relationships>
</file>

<file path=ppt/diagrams/_rels/data2.xml.rels><?xml version="1.0" encoding="UTF-8" standalone="yes"?>
<Relationships xmlns="http://schemas.openxmlformats.org/package/2006/relationships"><Relationship Id="rId1" Type="http://schemas.openxmlformats.org/officeDocument/2006/relationships/image" Target="../media/image49.png"/></Relationships>
</file>

<file path=ppt/diagrams/_rels/data3.xml.rels><?xml version="1.0" encoding="UTF-8" standalone="yes"?>
<Relationships xmlns="http://schemas.openxmlformats.org/package/2006/relationships"><Relationship Id="rId1" Type="http://schemas.openxmlformats.org/officeDocument/2006/relationships/image" Target="../media/image50.png"/></Relationships>
</file>

<file path=ppt/diagrams/_rels/data4.xml.rels><?xml version="1.0" encoding="UTF-8" standalone="yes"?>
<Relationships xmlns="http://schemas.openxmlformats.org/package/2006/relationships"><Relationship Id="rId1" Type="http://schemas.openxmlformats.org/officeDocument/2006/relationships/image" Target="../media/image59.png"/></Relationships>
</file>

<file path=ppt/diagrams/_rels/data5.xml.rels><?xml version="1.0" encoding="UTF-8" standalone="yes"?>
<Relationships xmlns="http://schemas.openxmlformats.org/package/2006/relationships"><Relationship Id="rId1" Type="http://schemas.openxmlformats.org/officeDocument/2006/relationships/image" Target="../media/image61.png"/></Relationships>
</file>

<file path=ppt/diagrams/_rels/data6.xml.rels><?xml version="1.0" encoding="UTF-8" standalone="yes"?>
<Relationships xmlns="http://schemas.openxmlformats.org/package/2006/relationships"><Relationship Id="rId1" Type="http://schemas.openxmlformats.org/officeDocument/2006/relationships/image" Target="../media/image64.gif"/></Relationships>
</file>

<file path=ppt/diagrams/_rels/data7.xml.rels><?xml version="1.0" encoding="UTF-8" standalone="yes"?>
<Relationships xmlns="http://schemas.openxmlformats.org/package/2006/relationships"><Relationship Id="rId1" Type="http://schemas.openxmlformats.org/officeDocument/2006/relationships/image" Target="../media/image65.jpeg"/></Relationships>
</file>

<file path=ppt/diagrams/_rels/data8.xml.rels><?xml version="1.0" encoding="UTF-8" standalone="yes"?>
<Relationships xmlns="http://schemas.openxmlformats.org/package/2006/relationships"><Relationship Id="rId1" Type="http://schemas.openxmlformats.org/officeDocument/2006/relationships/image" Target="../media/image69.jpeg"/></Relationships>
</file>

<file path=ppt/diagrams/_rels/data9.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68.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2.xml.rels><?xml version="1.0" encoding="UTF-8" standalone="yes"?>
<Relationships xmlns="http://schemas.openxmlformats.org/package/2006/relationships"><Relationship Id="rId1" Type="http://schemas.openxmlformats.org/officeDocument/2006/relationships/image" Target="../media/image49.png"/></Relationships>
</file>

<file path=ppt/diagrams/_rels/drawing3.xml.rels><?xml version="1.0" encoding="UTF-8" standalone="yes"?>
<Relationships xmlns="http://schemas.openxmlformats.org/package/2006/relationships"><Relationship Id="rId1" Type="http://schemas.openxmlformats.org/officeDocument/2006/relationships/image" Target="../media/image50.png"/></Relationships>
</file>

<file path=ppt/diagrams/_rels/drawing4.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5.xml.rels><?xml version="1.0" encoding="UTF-8" standalone="yes"?>
<Relationships xmlns="http://schemas.openxmlformats.org/package/2006/relationships"><Relationship Id="rId1" Type="http://schemas.openxmlformats.org/officeDocument/2006/relationships/image" Target="../media/image61.png"/></Relationships>
</file>

<file path=ppt/diagrams/_rels/drawing6.xml.rels><?xml version="1.0" encoding="UTF-8" standalone="yes"?>
<Relationships xmlns="http://schemas.openxmlformats.org/package/2006/relationships"><Relationship Id="rId1" Type="http://schemas.openxmlformats.org/officeDocument/2006/relationships/image" Target="../media/image64.gif"/></Relationships>
</file>

<file path=ppt/diagrams/_rels/drawing7.xml.rels><?xml version="1.0" encoding="UTF-8" standalone="yes"?>
<Relationships xmlns="http://schemas.openxmlformats.org/package/2006/relationships"><Relationship Id="rId1" Type="http://schemas.openxmlformats.org/officeDocument/2006/relationships/image" Target="../media/image65.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69.jpeg"/></Relationships>
</file>

<file path=ppt/diagrams/_rels/drawing9.xml.rels><?xml version="1.0" encoding="UTF-8" standalone="yes"?>
<Relationships xmlns="http://schemas.openxmlformats.org/package/2006/relationships"><Relationship Id="rId1" Type="http://schemas.openxmlformats.org/officeDocument/2006/relationships/image" Target="../media/image7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C6E565-900C-4841-BA76-E87BAF4AFC11}"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ru-RU"/>
        </a:p>
      </dgm:t>
    </dgm:pt>
    <dgm:pt modelId="{7FC5510E-BB33-40C0-B816-B13F6B34B3AF}">
      <dgm:prSet phldrT="[Text]" custT="1"/>
      <dgm:spPr>
        <a:solidFill>
          <a:schemeClr val="accent6"/>
        </a:solidFill>
        <a:ln>
          <a:noFill/>
        </a:ln>
      </dgm:spPr>
      <dgm:t>
        <a:bodyPr/>
        <a:lstStyle/>
        <a:p>
          <a:r>
            <a:rPr lang="en-US" sz="1200" b="1" strike="sngStrike" dirty="0" smtClean="0">
              <a:solidFill>
                <a:srgbClr val="FFFFFF"/>
              </a:solidFill>
              <a:latin typeface="Segoe WP"/>
              <a:cs typeface="Segoe WP"/>
            </a:rPr>
            <a:t>Metro</a:t>
          </a:r>
          <a:r>
            <a:rPr lang="en-US" sz="1200" b="1" dirty="0" smtClean="0">
              <a:solidFill>
                <a:srgbClr val="FFFFFF"/>
              </a:solidFill>
              <a:latin typeface="Segoe WP"/>
              <a:cs typeface="Segoe WP"/>
            </a:rPr>
            <a:t> </a:t>
          </a:r>
          <a:r>
            <a:rPr lang="es-ES_tradnl" sz="1200" b="1" dirty="0" smtClean="0">
              <a:solidFill>
                <a:srgbClr val="FFFFFF"/>
              </a:solidFill>
              <a:latin typeface="Segoe WP"/>
              <a:cs typeface="Segoe WP"/>
            </a:rPr>
            <a:t>Microsoft </a:t>
          </a:r>
          <a:r>
            <a:rPr lang="es-ES_tradnl" sz="1200" b="1" dirty="0" err="1" smtClean="0">
              <a:solidFill>
                <a:srgbClr val="FFFFFF"/>
              </a:solidFill>
              <a:latin typeface="Segoe WP"/>
              <a:cs typeface="Segoe WP"/>
            </a:rPr>
            <a:t>Design</a:t>
          </a:r>
          <a:r>
            <a:rPr lang="es-ES_tradnl" sz="1200" b="1" dirty="0" smtClean="0">
              <a:solidFill>
                <a:srgbClr val="FFFFFF"/>
              </a:solidFill>
              <a:latin typeface="Segoe WP"/>
              <a:cs typeface="Segoe WP"/>
            </a:rPr>
            <a:t> </a:t>
          </a:r>
          <a:r>
            <a:rPr lang="es-ES_tradnl" sz="1200" b="1" dirty="0" err="1" smtClean="0">
              <a:solidFill>
                <a:srgbClr val="FFFFFF"/>
              </a:solidFill>
              <a:latin typeface="Segoe WP"/>
              <a:cs typeface="Segoe WP"/>
            </a:rPr>
            <a:t>Language</a:t>
          </a:r>
          <a:endParaRPr lang="ru-RU" sz="1200" b="1" dirty="0">
            <a:solidFill>
              <a:srgbClr val="FFFFFF"/>
            </a:solidFill>
            <a:latin typeface="Segoe WP"/>
            <a:cs typeface="Segoe WP"/>
          </a:endParaRPr>
        </a:p>
      </dgm:t>
    </dgm:pt>
    <dgm:pt modelId="{3DB3ABA5-BF6C-462D-88CD-D43118DD5604}" type="parTrans" cxnId="{FAFFF30E-C32B-4E05-96AA-807BA178413B}">
      <dgm:prSet/>
      <dgm:spPr>
        <a:ln>
          <a:solidFill>
            <a:schemeClr val="bg1"/>
          </a:solidFill>
        </a:ln>
      </dgm:spPr>
      <dgm:t>
        <a:bodyPr/>
        <a:lstStyle/>
        <a:p>
          <a:endParaRPr lang="ru-RU"/>
        </a:p>
      </dgm:t>
    </dgm:pt>
    <dgm:pt modelId="{A459C2F7-5460-49AF-BF8A-CC5458F4727B}" type="sibTrans" cxnId="{FAFFF30E-C32B-4E05-96AA-807BA178413B}">
      <dgm:prSet/>
      <dgm:spPr/>
      <dgm:t>
        <a:bodyPr/>
        <a:lstStyle/>
        <a:p>
          <a:endParaRPr lang="ru-RU"/>
        </a:p>
      </dgm:t>
    </dgm:pt>
    <dgm:pt modelId="{C372DD37-61B3-45E2-AD0A-E564F30C0F90}">
      <dgm:prSet phldrT="[Text]" custT="1"/>
      <dgm:spPr>
        <a:solidFill>
          <a:schemeClr val="accent6">
            <a:lumMod val="75000"/>
          </a:schemeClr>
        </a:solidFill>
        <a:ln>
          <a:noFill/>
        </a:ln>
      </dgm:spPr>
      <dgm:t>
        <a:bodyPr lIns="0" rIns="72000" anchor="t"/>
        <a:lstStyle/>
        <a:p>
          <a:pPr marL="177800" indent="-88900" algn="l"/>
          <a:r>
            <a:rPr lang="en-US" sz="1800" dirty="0" smtClean="0">
              <a:solidFill>
                <a:srgbClr val="FFFFFF"/>
              </a:solidFill>
              <a:latin typeface="Segoe WP"/>
              <a:cs typeface="Segoe WP"/>
            </a:rPr>
            <a:t>1. Swiss Style</a:t>
          </a:r>
          <a:br>
            <a:rPr lang="en-US" sz="1800" dirty="0" smtClean="0">
              <a:solidFill>
                <a:srgbClr val="FFFFFF"/>
              </a:solidFill>
              <a:latin typeface="Segoe WP"/>
              <a:cs typeface="Segoe WP"/>
            </a:rPr>
          </a:br>
          <a:r>
            <a:rPr lang="en-US" sz="1800" dirty="0" err="1" smtClean="0">
              <a:solidFill>
                <a:srgbClr val="FFFFFF"/>
              </a:solidFill>
              <a:latin typeface="Segoe WP"/>
              <a:cs typeface="Segoe WP"/>
            </a:rPr>
            <a:t>Estilo</a:t>
          </a:r>
          <a:r>
            <a:rPr lang="en-US" sz="1800" dirty="0" smtClean="0">
              <a:solidFill>
                <a:srgbClr val="FFFFFF"/>
              </a:solidFill>
              <a:latin typeface="Segoe WP"/>
              <a:cs typeface="Segoe WP"/>
            </a:rPr>
            <a:t> </a:t>
          </a:r>
          <a:r>
            <a:rPr lang="en-US" sz="1800" dirty="0" err="1" smtClean="0">
              <a:solidFill>
                <a:srgbClr val="FFFFFF"/>
              </a:solidFill>
              <a:latin typeface="Segoe WP"/>
              <a:cs typeface="Segoe WP"/>
            </a:rPr>
            <a:t>Tipográfico</a:t>
          </a:r>
          <a:r>
            <a:rPr lang="en-US" sz="1800" dirty="0" smtClean="0">
              <a:solidFill>
                <a:srgbClr val="FFFFFF"/>
              </a:solidFill>
              <a:latin typeface="Segoe WP"/>
              <a:cs typeface="Segoe WP"/>
            </a:rPr>
            <a:t> </a:t>
          </a:r>
          <a:r>
            <a:rPr lang="en-US" sz="1800" dirty="0" err="1" smtClean="0">
              <a:solidFill>
                <a:srgbClr val="FFFFFF"/>
              </a:solidFill>
              <a:latin typeface="Segoe WP"/>
              <a:cs typeface="Segoe WP"/>
            </a:rPr>
            <a:t>Internacional</a:t>
          </a:r>
          <a:endParaRPr lang="ru-RU" sz="1800" dirty="0">
            <a:solidFill>
              <a:srgbClr val="FFFFFF"/>
            </a:solidFill>
            <a:latin typeface="Segoe WP"/>
            <a:cs typeface="Segoe WP"/>
          </a:endParaRPr>
        </a:p>
      </dgm:t>
    </dgm:pt>
    <dgm:pt modelId="{238BACD5-21DE-4877-B055-6172AFED1708}" type="parTrans" cxnId="{16892F8C-D2D4-40BD-BCB3-3FF889BBAB48}">
      <dgm:prSet/>
      <dgm:spPr>
        <a:solidFill>
          <a:schemeClr val="bg2"/>
        </a:solidFill>
        <a:ln>
          <a:noFill/>
        </a:ln>
      </dgm:spPr>
      <dgm:t>
        <a:bodyPr/>
        <a:lstStyle/>
        <a:p>
          <a:endParaRPr lang="ru-RU"/>
        </a:p>
      </dgm:t>
    </dgm:pt>
    <dgm:pt modelId="{8D21CFC2-14C2-45EB-A529-8AD47DE3808A}" type="sibTrans" cxnId="{16892F8C-D2D4-40BD-BCB3-3FF889BBAB48}">
      <dgm:prSet/>
      <dgm:spPr/>
      <dgm:t>
        <a:bodyPr/>
        <a:lstStyle/>
        <a:p>
          <a:endParaRPr lang="ru-RU"/>
        </a:p>
      </dgm:t>
    </dgm:pt>
    <dgm:pt modelId="{5A783CD7-EF68-498D-967B-B59E9F81BD6F}">
      <dgm:prSet custT="1"/>
      <dgm:spPr>
        <a:solidFill>
          <a:srgbClr val="E46C0A"/>
        </a:solidFill>
        <a:ln>
          <a:noFill/>
        </a:ln>
      </dgm:spPr>
      <dgm:t>
        <a:bodyPr lIns="0" rIns="72000" anchor="t"/>
        <a:lstStyle/>
        <a:p>
          <a:pPr marL="177800" indent="-88900" algn="r"/>
          <a:r>
            <a:rPr lang="en-US" sz="1800" dirty="0" smtClean="0">
              <a:solidFill>
                <a:schemeClr val="bg1"/>
              </a:solidFill>
              <a:latin typeface="Segoe WP"/>
              <a:cs typeface="Segoe WP"/>
            </a:rPr>
            <a:t>2. </a:t>
          </a:r>
          <a:r>
            <a:rPr lang="en-US" sz="1800" dirty="0" err="1" smtClean="0">
              <a:solidFill>
                <a:schemeClr val="bg1"/>
              </a:solidFill>
              <a:latin typeface="Segoe WP"/>
              <a:cs typeface="Segoe WP"/>
            </a:rPr>
            <a:t>Escuela</a:t>
          </a:r>
          <a:r>
            <a:rPr lang="en-US" sz="1800" dirty="0" smtClean="0">
              <a:solidFill>
                <a:schemeClr val="bg1"/>
              </a:solidFill>
              <a:latin typeface="Segoe WP"/>
              <a:cs typeface="Segoe WP"/>
            </a:rPr>
            <a:t> Bauhaus</a:t>
          </a:r>
          <a:br>
            <a:rPr lang="en-US" sz="1800" dirty="0" smtClean="0">
              <a:solidFill>
                <a:schemeClr val="bg1"/>
              </a:solidFill>
              <a:latin typeface="Segoe WP"/>
              <a:cs typeface="Segoe WP"/>
            </a:rPr>
          </a:br>
          <a:r>
            <a:rPr lang="en-US" sz="1800" dirty="0" err="1" smtClean="0">
              <a:solidFill>
                <a:schemeClr val="bg1"/>
              </a:solidFill>
              <a:latin typeface="Segoe WP"/>
              <a:cs typeface="Segoe WP"/>
            </a:rPr>
            <a:t>Simplicidad</a:t>
          </a:r>
          <a:r>
            <a:rPr lang="en-US" sz="1800" dirty="0" smtClean="0">
              <a:solidFill>
                <a:schemeClr val="bg1"/>
              </a:solidFill>
              <a:latin typeface="Segoe WP"/>
              <a:cs typeface="Segoe WP"/>
            </a:rPr>
            <a:t> y </a:t>
          </a:r>
          <a:r>
            <a:rPr lang="en-US" sz="1800" dirty="0" err="1" smtClean="0">
              <a:solidFill>
                <a:schemeClr val="bg1"/>
              </a:solidFill>
              <a:latin typeface="Segoe WP"/>
              <a:cs typeface="Segoe WP"/>
            </a:rPr>
            <a:t>Minimalismo</a:t>
          </a:r>
          <a:endParaRPr lang="ru-RU" sz="1800" dirty="0">
            <a:solidFill>
              <a:schemeClr val="bg1"/>
            </a:solidFill>
            <a:latin typeface="Segoe WP"/>
            <a:cs typeface="Segoe WP"/>
          </a:endParaRPr>
        </a:p>
      </dgm:t>
    </dgm:pt>
    <dgm:pt modelId="{20F833F1-8BDE-4638-8194-250BC665F5B4}" type="parTrans" cxnId="{FEB4B7D8-D358-45CF-B7BF-88562CDCB9D8}">
      <dgm:prSet/>
      <dgm:spPr/>
      <dgm:t>
        <a:bodyPr/>
        <a:lstStyle/>
        <a:p>
          <a:endParaRPr lang="ru-RU"/>
        </a:p>
      </dgm:t>
    </dgm:pt>
    <dgm:pt modelId="{D1493A95-90E4-462C-B46A-058607ABA6DF}" type="sibTrans" cxnId="{FEB4B7D8-D358-45CF-B7BF-88562CDCB9D8}">
      <dgm:prSet/>
      <dgm:spPr/>
      <dgm:t>
        <a:bodyPr/>
        <a:lstStyle/>
        <a:p>
          <a:endParaRPr lang="ru-RU"/>
        </a:p>
      </dgm:t>
    </dgm:pt>
    <dgm:pt modelId="{57CC59B4-2A65-4353-A732-E7DFAE420BA2}">
      <dgm:prSet custT="1"/>
      <dgm:spPr>
        <a:solidFill>
          <a:srgbClr val="E46C0A"/>
        </a:solidFill>
        <a:ln>
          <a:noFill/>
        </a:ln>
      </dgm:spPr>
      <dgm:t>
        <a:bodyPr lIns="0" rIns="72000" anchor="b"/>
        <a:lstStyle/>
        <a:p>
          <a:pPr marL="177800" indent="-88900" algn="l"/>
          <a:r>
            <a:rPr lang="en-US" sz="1800" dirty="0" smtClean="0">
              <a:solidFill>
                <a:srgbClr val="FFFFFF"/>
              </a:solidFill>
            </a:rPr>
            <a:t>3. Kinetic Typography</a:t>
          </a:r>
        </a:p>
        <a:p>
          <a:pPr marL="177800" indent="-88900" algn="l"/>
          <a:r>
            <a:rPr lang="en-US" sz="1800" dirty="0" err="1" smtClean="0">
              <a:solidFill>
                <a:srgbClr val="FFFFFF"/>
              </a:solidFill>
            </a:rPr>
            <a:t>Movimiento</a:t>
          </a:r>
          <a:r>
            <a:rPr lang="en-US" sz="1800" dirty="0" smtClean="0">
              <a:solidFill>
                <a:srgbClr val="FFFFFF"/>
              </a:solidFill>
            </a:rPr>
            <a:t> y </a:t>
          </a:r>
          <a:r>
            <a:rPr lang="en-US" sz="1800" dirty="0" err="1" smtClean="0">
              <a:solidFill>
                <a:srgbClr val="FFFFFF"/>
              </a:solidFill>
            </a:rPr>
            <a:t>tipografía</a:t>
          </a:r>
          <a:r>
            <a:rPr lang="en-US" sz="1800" dirty="0" smtClean="0">
              <a:solidFill>
                <a:srgbClr val="FFFFFF"/>
              </a:solidFill>
            </a:rPr>
            <a:t/>
          </a:r>
          <a:br>
            <a:rPr lang="en-US" sz="1800" dirty="0" smtClean="0">
              <a:solidFill>
                <a:srgbClr val="FFFFFF"/>
              </a:solidFill>
            </a:rPr>
          </a:br>
          <a:endParaRPr lang="ru-RU" sz="1800" dirty="0">
            <a:solidFill>
              <a:srgbClr val="FFFFFF"/>
            </a:solidFill>
          </a:endParaRPr>
        </a:p>
      </dgm:t>
    </dgm:pt>
    <dgm:pt modelId="{E10FA10F-99C8-44C4-8BCF-C4C8798119C6}" type="parTrans" cxnId="{6366D8CE-98CC-4004-A5D6-E98A3CB8E637}">
      <dgm:prSet/>
      <dgm:spPr/>
      <dgm:t>
        <a:bodyPr/>
        <a:lstStyle/>
        <a:p>
          <a:endParaRPr lang="ru-RU"/>
        </a:p>
      </dgm:t>
    </dgm:pt>
    <dgm:pt modelId="{84FD035A-DE5F-4516-A51E-A37C801CCE2E}" type="sibTrans" cxnId="{6366D8CE-98CC-4004-A5D6-E98A3CB8E637}">
      <dgm:prSet/>
      <dgm:spPr/>
      <dgm:t>
        <a:bodyPr/>
        <a:lstStyle/>
        <a:p>
          <a:endParaRPr lang="ru-RU"/>
        </a:p>
      </dgm:t>
    </dgm:pt>
    <dgm:pt modelId="{ACB4485A-A5A9-4819-98E1-D334C5CF7FB0}" type="pres">
      <dgm:prSet presAssocID="{53C6E565-900C-4841-BA76-E87BAF4AFC11}" presName="diagram" presStyleCnt="0">
        <dgm:presLayoutVars>
          <dgm:chMax val="1"/>
          <dgm:dir/>
          <dgm:animLvl val="ctr"/>
          <dgm:resizeHandles val="exact"/>
        </dgm:presLayoutVars>
      </dgm:prSet>
      <dgm:spPr/>
      <dgm:t>
        <a:bodyPr/>
        <a:lstStyle/>
        <a:p>
          <a:endParaRPr lang="ru-RU"/>
        </a:p>
      </dgm:t>
    </dgm:pt>
    <dgm:pt modelId="{EFF75FC1-3F38-429E-B52E-DB7C94D642E3}" type="pres">
      <dgm:prSet presAssocID="{53C6E565-900C-4841-BA76-E87BAF4AFC11}" presName="matrix" presStyleCnt="0"/>
      <dgm:spPr/>
    </dgm:pt>
    <dgm:pt modelId="{F6DAB532-06AB-402E-92E2-B16F797D24E1}" type="pres">
      <dgm:prSet presAssocID="{53C6E565-900C-4841-BA76-E87BAF4AFC11}" presName="tile1" presStyleLbl="node1" presStyleIdx="0" presStyleCnt="4" custScaleX="96491" custScaleY="86667" custLinFactNeighborY="8095"/>
      <dgm:spPr>
        <a:prstGeom prst="rect">
          <a:avLst/>
        </a:prstGeom>
      </dgm:spPr>
      <dgm:t>
        <a:bodyPr/>
        <a:lstStyle/>
        <a:p>
          <a:endParaRPr lang="ru-RU"/>
        </a:p>
      </dgm:t>
    </dgm:pt>
    <dgm:pt modelId="{A7BBB959-D367-42A0-B198-B2B7793B886A}" type="pres">
      <dgm:prSet presAssocID="{53C6E565-900C-4841-BA76-E87BAF4AFC11}" presName="tile1text" presStyleLbl="node1" presStyleIdx="0" presStyleCnt="4">
        <dgm:presLayoutVars>
          <dgm:chMax val="0"/>
          <dgm:chPref val="0"/>
          <dgm:bulletEnabled val="1"/>
        </dgm:presLayoutVars>
      </dgm:prSet>
      <dgm:spPr>
        <a:prstGeom prst="rect">
          <a:avLst/>
        </a:prstGeom>
      </dgm:spPr>
      <dgm:t>
        <a:bodyPr/>
        <a:lstStyle/>
        <a:p>
          <a:endParaRPr lang="ru-RU"/>
        </a:p>
      </dgm:t>
    </dgm:pt>
    <dgm:pt modelId="{C35345AF-84B1-42BA-BA1D-161DD3123282}" type="pres">
      <dgm:prSet presAssocID="{53C6E565-900C-4841-BA76-E87BAF4AFC11}" presName="tile2" presStyleLbl="node1" presStyleIdx="1" presStyleCnt="4" custScaleX="96491" custScaleY="86667" custLinFactNeighborY="8095"/>
      <dgm:spPr>
        <a:prstGeom prst="rect">
          <a:avLst/>
        </a:prstGeom>
      </dgm:spPr>
      <dgm:t>
        <a:bodyPr/>
        <a:lstStyle/>
        <a:p>
          <a:endParaRPr lang="ru-RU"/>
        </a:p>
      </dgm:t>
    </dgm:pt>
    <dgm:pt modelId="{5690ED7D-EDFD-4D68-9CD6-3AA3ABA38FD0}" type="pres">
      <dgm:prSet presAssocID="{53C6E565-900C-4841-BA76-E87BAF4AFC11}" presName="tile2text" presStyleLbl="node1" presStyleIdx="1" presStyleCnt="4">
        <dgm:presLayoutVars>
          <dgm:chMax val="0"/>
          <dgm:chPref val="0"/>
          <dgm:bulletEnabled val="1"/>
        </dgm:presLayoutVars>
      </dgm:prSet>
      <dgm:spPr>
        <a:prstGeom prst="rect">
          <a:avLst/>
        </a:prstGeom>
      </dgm:spPr>
      <dgm:t>
        <a:bodyPr/>
        <a:lstStyle/>
        <a:p>
          <a:endParaRPr lang="ru-RU"/>
        </a:p>
      </dgm:t>
    </dgm:pt>
    <dgm:pt modelId="{81A4BAA6-EE28-4FA1-9747-25F00E5B1A28}" type="pres">
      <dgm:prSet presAssocID="{53C6E565-900C-4841-BA76-E87BAF4AFC11}" presName="tile3" presStyleLbl="node1" presStyleIdx="2" presStyleCnt="4" custScaleX="96491" custScaleY="86667" custLinFactNeighborX="50780" custLinFactNeighborY="-476"/>
      <dgm:spPr>
        <a:prstGeom prst="rect">
          <a:avLst/>
        </a:prstGeom>
      </dgm:spPr>
      <dgm:t>
        <a:bodyPr/>
        <a:lstStyle/>
        <a:p>
          <a:endParaRPr lang="ru-RU"/>
        </a:p>
      </dgm:t>
    </dgm:pt>
    <dgm:pt modelId="{4231F457-6C5D-4562-BCBC-4FC04F0410D1}" type="pres">
      <dgm:prSet presAssocID="{53C6E565-900C-4841-BA76-E87BAF4AFC11}" presName="tile3text" presStyleLbl="node1" presStyleIdx="2" presStyleCnt="4">
        <dgm:presLayoutVars>
          <dgm:chMax val="0"/>
          <dgm:chPref val="0"/>
          <dgm:bulletEnabled val="1"/>
        </dgm:presLayoutVars>
      </dgm:prSet>
      <dgm:spPr>
        <a:prstGeom prst="rect">
          <a:avLst/>
        </a:prstGeom>
      </dgm:spPr>
      <dgm:t>
        <a:bodyPr/>
        <a:lstStyle/>
        <a:p>
          <a:endParaRPr lang="ru-RU"/>
        </a:p>
      </dgm:t>
    </dgm:pt>
    <dgm:pt modelId="{E26D3FB7-ABCF-4832-9222-1C4A86DB8845}" type="pres">
      <dgm:prSet presAssocID="{53C6E565-900C-4841-BA76-E87BAF4AFC11}" presName="tile4" presStyleLbl="node1" presStyleIdx="3" presStyleCnt="4" custFlipVert="1" custFlipHor="1" custScaleX="32127" custScaleY="2721" custLinFactNeighborX="-46635" custLinFactNeighborY="-74248"/>
      <dgm:spPr>
        <a:prstGeom prst="rect">
          <a:avLst/>
        </a:prstGeom>
        <a:solidFill>
          <a:schemeClr val="bg2"/>
        </a:solidFill>
        <a:ln>
          <a:noFill/>
        </a:ln>
      </dgm:spPr>
      <dgm:t>
        <a:bodyPr/>
        <a:lstStyle/>
        <a:p>
          <a:endParaRPr lang="ru-RU"/>
        </a:p>
      </dgm:t>
    </dgm:pt>
    <dgm:pt modelId="{C31AF069-74BE-4E3F-9DB5-4992CEA8BDE5}" type="pres">
      <dgm:prSet presAssocID="{53C6E565-900C-4841-BA76-E87BAF4AFC11}" presName="tile4text" presStyleLbl="node1" presStyleIdx="3" presStyleCnt="4">
        <dgm:presLayoutVars>
          <dgm:chMax val="0"/>
          <dgm:chPref val="0"/>
          <dgm:bulletEnabled val="1"/>
        </dgm:presLayoutVars>
      </dgm:prSet>
      <dgm:spPr/>
      <dgm:t>
        <a:bodyPr/>
        <a:lstStyle/>
        <a:p>
          <a:endParaRPr lang="ru-RU"/>
        </a:p>
      </dgm:t>
    </dgm:pt>
    <dgm:pt modelId="{F878F176-A531-4C47-86B1-D2EAC1C79BA7}" type="pres">
      <dgm:prSet presAssocID="{53C6E565-900C-4841-BA76-E87BAF4AFC11}" presName="centerTile" presStyleLbl="fgShp" presStyleIdx="0" presStyleCnt="1" custScaleY="114286" custLinFactNeighborY="-17143">
        <dgm:presLayoutVars>
          <dgm:chMax val="0"/>
          <dgm:chPref val="0"/>
        </dgm:presLayoutVars>
      </dgm:prSet>
      <dgm:spPr>
        <a:prstGeom prst="rect">
          <a:avLst/>
        </a:prstGeom>
      </dgm:spPr>
      <dgm:t>
        <a:bodyPr/>
        <a:lstStyle/>
        <a:p>
          <a:endParaRPr lang="ru-RU"/>
        </a:p>
      </dgm:t>
    </dgm:pt>
  </dgm:ptLst>
  <dgm:cxnLst>
    <dgm:cxn modelId="{FEB4B7D8-D358-45CF-B7BF-88562CDCB9D8}" srcId="{7FC5510E-BB33-40C0-B816-B13F6B34B3AF}" destId="{5A783CD7-EF68-498D-967B-B59E9F81BD6F}" srcOrd="1" destOrd="0" parTransId="{20F833F1-8BDE-4638-8194-250BC665F5B4}" sibTransId="{D1493A95-90E4-462C-B46A-058607ABA6DF}"/>
    <dgm:cxn modelId="{ADF214F2-66AF-F645-B5B2-D7E818168AD3}" type="presOf" srcId="{C372DD37-61B3-45E2-AD0A-E564F30C0F90}" destId="{A7BBB959-D367-42A0-B198-B2B7793B886A}" srcOrd="1" destOrd="0" presId="urn:microsoft.com/office/officeart/2005/8/layout/matrix1"/>
    <dgm:cxn modelId="{DF511E94-9BAB-A149-91F2-4F5701A2A610}" type="presOf" srcId="{57CC59B4-2A65-4353-A732-E7DFAE420BA2}" destId="{81A4BAA6-EE28-4FA1-9747-25F00E5B1A28}" srcOrd="0" destOrd="0" presId="urn:microsoft.com/office/officeart/2005/8/layout/matrix1"/>
    <dgm:cxn modelId="{FAFFF30E-C32B-4E05-96AA-807BA178413B}" srcId="{53C6E565-900C-4841-BA76-E87BAF4AFC11}" destId="{7FC5510E-BB33-40C0-B816-B13F6B34B3AF}" srcOrd="0" destOrd="0" parTransId="{3DB3ABA5-BF6C-462D-88CD-D43118DD5604}" sibTransId="{A459C2F7-5460-49AF-BF8A-CC5458F4727B}"/>
    <dgm:cxn modelId="{0F15ECB2-4EAE-1743-98D6-15BEA5A06998}" type="presOf" srcId="{57CC59B4-2A65-4353-A732-E7DFAE420BA2}" destId="{4231F457-6C5D-4562-BCBC-4FC04F0410D1}" srcOrd="1" destOrd="0" presId="urn:microsoft.com/office/officeart/2005/8/layout/matrix1"/>
    <dgm:cxn modelId="{EEEF7DB7-8B4F-9944-8AA7-73D694EC14D8}" type="presOf" srcId="{5A783CD7-EF68-498D-967B-B59E9F81BD6F}" destId="{5690ED7D-EDFD-4D68-9CD6-3AA3ABA38FD0}" srcOrd="1" destOrd="0" presId="urn:microsoft.com/office/officeart/2005/8/layout/matrix1"/>
    <dgm:cxn modelId="{F2B2A1BF-FD69-3340-A950-0CA7036520F3}" type="presOf" srcId="{5A783CD7-EF68-498D-967B-B59E9F81BD6F}" destId="{C35345AF-84B1-42BA-BA1D-161DD3123282}" srcOrd="0" destOrd="0" presId="urn:microsoft.com/office/officeart/2005/8/layout/matrix1"/>
    <dgm:cxn modelId="{46357A0D-E84D-104B-AC46-4F70299DCEF1}" type="presOf" srcId="{53C6E565-900C-4841-BA76-E87BAF4AFC11}" destId="{ACB4485A-A5A9-4819-98E1-D334C5CF7FB0}" srcOrd="0" destOrd="0" presId="urn:microsoft.com/office/officeart/2005/8/layout/matrix1"/>
    <dgm:cxn modelId="{66344629-D2A1-324E-9A25-E5CAE6C20CF6}" type="presOf" srcId="{C372DD37-61B3-45E2-AD0A-E564F30C0F90}" destId="{F6DAB532-06AB-402E-92E2-B16F797D24E1}" srcOrd="0" destOrd="0" presId="urn:microsoft.com/office/officeart/2005/8/layout/matrix1"/>
    <dgm:cxn modelId="{16892F8C-D2D4-40BD-BCB3-3FF889BBAB48}" srcId="{7FC5510E-BB33-40C0-B816-B13F6B34B3AF}" destId="{C372DD37-61B3-45E2-AD0A-E564F30C0F90}" srcOrd="0" destOrd="0" parTransId="{238BACD5-21DE-4877-B055-6172AFED1708}" sibTransId="{8D21CFC2-14C2-45EB-A529-8AD47DE3808A}"/>
    <dgm:cxn modelId="{6366D8CE-98CC-4004-A5D6-E98A3CB8E637}" srcId="{7FC5510E-BB33-40C0-B816-B13F6B34B3AF}" destId="{57CC59B4-2A65-4353-A732-E7DFAE420BA2}" srcOrd="2" destOrd="0" parTransId="{E10FA10F-99C8-44C4-8BCF-C4C8798119C6}" sibTransId="{84FD035A-DE5F-4516-A51E-A37C801CCE2E}"/>
    <dgm:cxn modelId="{02DE07FC-63A4-A341-AB99-AB6C55EC1076}" type="presOf" srcId="{7FC5510E-BB33-40C0-B816-B13F6B34B3AF}" destId="{F878F176-A531-4C47-86B1-D2EAC1C79BA7}" srcOrd="0" destOrd="0" presId="urn:microsoft.com/office/officeart/2005/8/layout/matrix1"/>
    <dgm:cxn modelId="{DD88F534-AEF1-F547-B849-7511EB33B210}" type="presParOf" srcId="{ACB4485A-A5A9-4819-98E1-D334C5CF7FB0}" destId="{EFF75FC1-3F38-429E-B52E-DB7C94D642E3}" srcOrd="0" destOrd="0" presId="urn:microsoft.com/office/officeart/2005/8/layout/matrix1"/>
    <dgm:cxn modelId="{AB583CCE-E899-3746-AB90-245EA6810FC6}" type="presParOf" srcId="{EFF75FC1-3F38-429E-B52E-DB7C94D642E3}" destId="{F6DAB532-06AB-402E-92E2-B16F797D24E1}" srcOrd="0" destOrd="0" presId="urn:microsoft.com/office/officeart/2005/8/layout/matrix1"/>
    <dgm:cxn modelId="{48EC1F64-0BC5-4B4B-99DE-53A86CACBF49}" type="presParOf" srcId="{EFF75FC1-3F38-429E-B52E-DB7C94D642E3}" destId="{A7BBB959-D367-42A0-B198-B2B7793B886A}" srcOrd="1" destOrd="0" presId="urn:microsoft.com/office/officeart/2005/8/layout/matrix1"/>
    <dgm:cxn modelId="{EA6805EE-E119-A342-87E6-DF26186144ED}" type="presParOf" srcId="{EFF75FC1-3F38-429E-B52E-DB7C94D642E3}" destId="{C35345AF-84B1-42BA-BA1D-161DD3123282}" srcOrd="2" destOrd="0" presId="urn:microsoft.com/office/officeart/2005/8/layout/matrix1"/>
    <dgm:cxn modelId="{7D7E4287-81BB-4D4C-89F9-9F508817DE21}" type="presParOf" srcId="{EFF75FC1-3F38-429E-B52E-DB7C94D642E3}" destId="{5690ED7D-EDFD-4D68-9CD6-3AA3ABA38FD0}" srcOrd="3" destOrd="0" presId="urn:microsoft.com/office/officeart/2005/8/layout/matrix1"/>
    <dgm:cxn modelId="{2774EF9B-8FF1-4E44-A3DF-B29651353FE5}" type="presParOf" srcId="{EFF75FC1-3F38-429E-B52E-DB7C94D642E3}" destId="{81A4BAA6-EE28-4FA1-9747-25F00E5B1A28}" srcOrd="4" destOrd="0" presId="urn:microsoft.com/office/officeart/2005/8/layout/matrix1"/>
    <dgm:cxn modelId="{811646EE-2E6A-084B-A2FD-39E231A0BEDB}" type="presParOf" srcId="{EFF75FC1-3F38-429E-B52E-DB7C94D642E3}" destId="{4231F457-6C5D-4562-BCBC-4FC04F0410D1}" srcOrd="5" destOrd="0" presId="urn:microsoft.com/office/officeart/2005/8/layout/matrix1"/>
    <dgm:cxn modelId="{E99A073B-31CC-B048-A0BA-068D734C7709}" type="presParOf" srcId="{EFF75FC1-3F38-429E-B52E-DB7C94D642E3}" destId="{E26D3FB7-ABCF-4832-9222-1C4A86DB8845}" srcOrd="6" destOrd="0" presId="urn:microsoft.com/office/officeart/2005/8/layout/matrix1"/>
    <dgm:cxn modelId="{4AFADCC5-6441-224C-B713-C7D5F4EEB09D}" type="presParOf" srcId="{EFF75FC1-3F38-429E-B52E-DB7C94D642E3}" destId="{C31AF069-74BE-4E3F-9DB5-4992CEA8BDE5}" srcOrd="7" destOrd="0" presId="urn:microsoft.com/office/officeart/2005/8/layout/matrix1"/>
    <dgm:cxn modelId="{09D2B817-B935-FA4E-A874-739ED8CECAA2}" type="presParOf" srcId="{ACB4485A-A5A9-4819-98E1-D334C5CF7FB0}" destId="{F878F176-A531-4C47-86B1-D2EAC1C79BA7}"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800" dirty="0" err="1" smtClean="0">
              <a:solidFill>
                <a:srgbClr val="FFFFFF"/>
              </a:solidFill>
              <a:latin typeface="+mn-lt"/>
            </a:rPr>
            <a:t>Emulator</a:t>
          </a:r>
          <a:endParaRPr lang="es-ES_tradnl" sz="1800" dirty="0" smtClean="0">
            <a:solidFill>
              <a:srgbClr val="FFFFFF"/>
            </a:solidFill>
            <a:latin typeface="+mn-lt"/>
          </a:endParaRPr>
        </a:p>
      </dgm:t>
    </dgm:pt>
    <dgm:pt modelId="{0709138F-FEBF-433E-964E-93C237B6C4F3}" type="sibTrans" cxnId="{A4C20492-5A06-427C-9062-925504D2CBC1}">
      <dgm:prSet/>
      <dgm:spPr/>
      <dgm:t>
        <a:bodyPr/>
        <a:lstStyle/>
        <a:p>
          <a:endParaRPr lang="ru-RU"/>
        </a:p>
      </dgm:t>
    </dgm:pt>
    <dgm:pt modelId="{93F48BEB-0204-4B9E-9E94-E6E1C015A52A}" type="par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custLinFactNeighborY="-2439"/>
      <dgm:spPr>
        <a:blipFill>
          <a:blip xmlns:r="http://schemas.openxmlformats.org/officeDocument/2006/relationships" r:embed="rId1" cstate="print">
            <a:extLst>
              <a:ext uri="{28A0092B-C50C-407E-A947-70E740481C1C}">
                <a14:useLocalDpi xmlns:a14="http://schemas.microsoft.com/office/drawing/2010/main"/>
              </a:ext>
            </a:extLst>
          </a:blip>
          <a:srcRect/>
          <a:stretch>
            <a:fillRect l="-9000" r="-9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30D6DC21-7D6D-E24A-B500-2063DBC9FE4F}" type="presOf" srcId="{D2A2AB14-7F81-4D15-AD37-2B55C4F91E87}" destId="{0B28D309-2C57-49E5-8F7D-24F19499A0B1}" srcOrd="0" destOrd="0" presId="urn:microsoft.com/office/officeart/2008/layout/BendingPictureSemiTransparentText"/>
    <dgm:cxn modelId="{C59F811E-AAA3-E347-8BD8-C07C48833030}" type="presOf" srcId="{F84A01C7-470B-47CC-9A1C-AA59526555AF}" destId="{5ABE5C8A-68F7-40AA-9AEF-B4B2E1F8A3B6}" srcOrd="0" destOrd="0" presId="urn:microsoft.com/office/officeart/2008/layout/BendingPictureSemiTransparentText"/>
    <dgm:cxn modelId="{D04C9F1B-4168-2A42-BFB2-CF51C37CD9B7}" type="presParOf" srcId="{5ABE5C8A-68F7-40AA-9AEF-B4B2E1F8A3B6}" destId="{E1041C5C-A7FB-4711-977C-482D1F9CEDCA}" srcOrd="0" destOrd="0" presId="urn:microsoft.com/office/officeart/2008/layout/BendingPictureSemiTransparentText"/>
    <dgm:cxn modelId="{01A6FF0E-67BA-7246-B01A-D404DC1985D0}" type="presParOf" srcId="{E1041C5C-A7FB-4711-977C-482D1F9CEDCA}" destId="{4F665EC7-B8AD-451C-8A01-9092F4399C9A}" srcOrd="0" destOrd="0" presId="urn:microsoft.com/office/officeart/2008/layout/BendingPictureSemiTransparentText"/>
    <dgm:cxn modelId="{72CD96C1-8A6D-4F45-8B31-3D9A81C2F9B4}"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n-US" sz="1800" dirty="0" smtClean="0">
              <a:solidFill>
                <a:srgbClr val="FFFFFF"/>
              </a:solidFill>
            </a:rPr>
            <a:t>Windows App Certification Kit</a:t>
          </a:r>
          <a:endParaRPr lang="es-ES_tradnl" sz="1800" dirty="0" smtClean="0">
            <a:solidFill>
              <a:srgbClr val="FFFFFF"/>
            </a:solidFill>
            <a:latin typeface="+mn-lt"/>
          </a:endParaRPr>
        </a:p>
      </dgm:t>
    </dgm:pt>
    <dgm:pt modelId="{0709138F-FEBF-433E-964E-93C237B6C4F3}" type="sibTrans" cxnId="{A4C20492-5A06-427C-9062-925504D2CBC1}">
      <dgm:prSet/>
      <dgm:spPr/>
      <dgm:t>
        <a:bodyPr/>
        <a:lstStyle/>
        <a:p>
          <a:endParaRPr lang="ru-RU"/>
        </a:p>
      </dgm:t>
    </dgm:pt>
    <dgm:pt modelId="{93F48BEB-0204-4B9E-9E94-E6E1C015A52A}" type="par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custLinFactNeighborY="-2439"/>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3DC59D8F-A949-BF41-B52A-2AE37B3EA202}" type="presOf" srcId="{F84A01C7-470B-47CC-9A1C-AA59526555AF}" destId="{5ABE5C8A-68F7-40AA-9AEF-B4B2E1F8A3B6}" srcOrd="0" destOrd="0" presId="urn:microsoft.com/office/officeart/2008/layout/BendingPictureSemiTransparentText"/>
    <dgm:cxn modelId="{D1B00DE7-42B2-5B49-AAB7-BB3E8D973634}" type="presOf" srcId="{D2A2AB14-7F81-4D15-AD37-2B55C4F91E87}" destId="{0B28D309-2C57-49E5-8F7D-24F19499A0B1}" srcOrd="0" destOrd="0" presId="urn:microsoft.com/office/officeart/2008/layout/BendingPictureSemiTransparentText"/>
    <dgm:cxn modelId="{4846DCBD-A075-324D-B241-7097BEA50502}" type="presParOf" srcId="{5ABE5C8A-68F7-40AA-9AEF-B4B2E1F8A3B6}" destId="{E1041C5C-A7FB-4711-977C-482D1F9CEDCA}" srcOrd="0" destOrd="0" presId="urn:microsoft.com/office/officeart/2008/layout/BendingPictureSemiTransparentText"/>
    <dgm:cxn modelId="{5D4434B9-2612-D144-B0B2-9F77B9803D2C}" type="presParOf" srcId="{E1041C5C-A7FB-4711-977C-482D1F9CEDCA}" destId="{4F665EC7-B8AD-451C-8A01-9092F4399C9A}" srcOrd="0" destOrd="0" presId="urn:microsoft.com/office/officeart/2008/layout/BendingPictureSemiTransparentText"/>
    <dgm:cxn modelId="{5FF8FF7E-3380-7548-B234-E867966B83E6}"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800" dirty="0" smtClean="0">
              <a:solidFill>
                <a:schemeClr val="bg1"/>
              </a:solidFill>
              <a:latin typeface="+mn-lt"/>
            </a:rPr>
            <a:t>Márgenes</a:t>
          </a:r>
          <a:endParaRPr lang="ru-RU" sz="1800" dirty="0">
            <a:solidFill>
              <a:schemeClr val="bg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4F8CAA4B-FD80-A246-9652-5E3434450938}" type="presOf" srcId="{D2A2AB14-7F81-4D15-AD37-2B55C4F91E87}" destId="{0B28D309-2C57-49E5-8F7D-24F19499A0B1}" srcOrd="0" destOrd="0" presId="urn:microsoft.com/office/officeart/2008/layout/BendingPictureSemiTransparentText"/>
    <dgm:cxn modelId="{CB15AD73-13E6-4B42-84DA-BC7F39D2AC70}" type="presOf" srcId="{F84A01C7-470B-47CC-9A1C-AA59526555AF}" destId="{5ABE5C8A-68F7-40AA-9AEF-B4B2E1F8A3B6}" srcOrd="0" destOrd="0" presId="urn:microsoft.com/office/officeart/2008/layout/BendingPictureSemiTransparentText"/>
    <dgm:cxn modelId="{ED7DC1A9-718C-7E4C-AF5E-F052704C686A}" type="presParOf" srcId="{5ABE5C8A-68F7-40AA-9AEF-B4B2E1F8A3B6}" destId="{E1041C5C-A7FB-4711-977C-482D1F9CEDCA}" srcOrd="0" destOrd="0" presId="urn:microsoft.com/office/officeart/2008/layout/BendingPictureSemiTransparentText"/>
    <dgm:cxn modelId="{8B210924-B40C-F249-9D2C-76C73CACCAF4}" type="presParOf" srcId="{E1041C5C-A7FB-4711-977C-482D1F9CEDCA}" destId="{4F665EC7-B8AD-451C-8A01-9092F4399C9A}" srcOrd="0" destOrd="0" presId="urn:microsoft.com/office/officeart/2008/layout/BendingPictureSemiTransparentText"/>
    <dgm:cxn modelId="{2EFEAF75-CB4E-874F-8DBD-45781DFF1376}"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800" dirty="0" smtClean="0">
              <a:solidFill>
                <a:schemeClr val="bg1"/>
              </a:solidFill>
              <a:latin typeface="+mn-lt"/>
            </a:rPr>
            <a:t>Contenido</a:t>
          </a:r>
          <a:endParaRPr lang="ru-RU" sz="1800" dirty="0">
            <a:solidFill>
              <a:schemeClr val="bg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FC39E768-780B-C545-B5BF-EC8762D77CEB}" type="presOf" srcId="{F84A01C7-470B-47CC-9A1C-AA59526555AF}" destId="{5ABE5C8A-68F7-40AA-9AEF-B4B2E1F8A3B6}" srcOrd="0" destOrd="0" presId="urn:microsoft.com/office/officeart/2008/layout/BendingPictureSemiTransparentText"/>
    <dgm:cxn modelId="{88ABB707-8E15-3D40-9303-C042C109A3D3}" type="presOf" srcId="{D2A2AB14-7F81-4D15-AD37-2B55C4F91E87}" destId="{0B28D309-2C57-49E5-8F7D-24F19499A0B1}" srcOrd="0" destOrd="0" presId="urn:microsoft.com/office/officeart/2008/layout/BendingPictureSemiTransparentText"/>
    <dgm:cxn modelId="{925BB769-CC5E-9840-94E9-35D10435BF76}" type="presParOf" srcId="{5ABE5C8A-68F7-40AA-9AEF-B4B2E1F8A3B6}" destId="{E1041C5C-A7FB-4711-977C-482D1F9CEDCA}" srcOrd="0" destOrd="0" presId="urn:microsoft.com/office/officeart/2008/layout/BendingPictureSemiTransparentText"/>
    <dgm:cxn modelId="{D4731ECA-ED16-6E40-A334-F8E97AB72A83}" type="presParOf" srcId="{E1041C5C-A7FB-4711-977C-482D1F9CEDCA}" destId="{4F665EC7-B8AD-451C-8A01-9092F4399C9A}" srcOrd="0" destOrd="0" presId="urn:microsoft.com/office/officeart/2008/layout/BendingPictureSemiTransparentText"/>
    <dgm:cxn modelId="{126B5A4E-EABE-8542-98DC-81FB03B1624E}"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800" dirty="0" smtClean="0">
              <a:solidFill>
                <a:schemeClr val="bg1"/>
              </a:solidFill>
              <a:latin typeface="+mn-lt"/>
            </a:rPr>
            <a:t>Orientaciones</a:t>
          </a:r>
          <a:endParaRPr lang="ru-RU" sz="1800" dirty="0">
            <a:solidFill>
              <a:schemeClr val="bg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5311BF86-7590-A741-8DE8-E9093D162835}" type="presOf" srcId="{D2A2AB14-7F81-4D15-AD37-2B55C4F91E87}" destId="{0B28D309-2C57-49E5-8F7D-24F19499A0B1}" srcOrd="0" destOrd="0" presId="urn:microsoft.com/office/officeart/2008/layout/BendingPictureSemiTransparentText"/>
    <dgm:cxn modelId="{2D823F1C-BB51-0F46-9480-683681B73630}" type="presOf" srcId="{F84A01C7-470B-47CC-9A1C-AA59526555AF}" destId="{5ABE5C8A-68F7-40AA-9AEF-B4B2E1F8A3B6}" srcOrd="0" destOrd="0" presId="urn:microsoft.com/office/officeart/2008/layout/BendingPictureSemiTransparentText"/>
    <dgm:cxn modelId="{6292E577-4291-7947-A07D-81C06E88FC4A}" type="presParOf" srcId="{5ABE5C8A-68F7-40AA-9AEF-B4B2E1F8A3B6}" destId="{E1041C5C-A7FB-4711-977C-482D1F9CEDCA}" srcOrd="0" destOrd="0" presId="urn:microsoft.com/office/officeart/2008/layout/BendingPictureSemiTransparentText"/>
    <dgm:cxn modelId="{7D8BAA8F-E6D9-FE4C-9FE6-D8F855336723}" type="presParOf" srcId="{E1041C5C-A7FB-4711-977C-482D1F9CEDCA}" destId="{4F665EC7-B8AD-451C-8A01-9092F4399C9A}" srcOrd="0" destOrd="0" presId="urn:microsoft.com/office/officeart/2008/layout/BendingPictureSemiTransparentText"/>
    <dgm:cxn modelId="{62FA1B96-BCB8-E543-AC77-065291C87648}"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err="1" smtClean="0">
              <a:solidFill>
                <a:schemeClr val="bg1"/>
              </a:solidFill>
              <a:latin typeface="+mn-lt"/>
            </a:rPr>
            <a:t>Splash</a:t>
          </a:r>
          <a:r>
            <a:rPr lang="es-ES_tradnl" sz="1400" dirty="0" smtClean="0">
              <a:solidFill>
                <a:schemeClr val="bg1"/>
              </a:solidFill>
              <a:latin typeface="+mn-lt"/>
            </a:rPr>
            <a:t> </a:t>
          </a:r>
          <a:r>
            <a:rPr lang="es-ES_tradnl" sz="1400" dirty="0" err="1" smtClean="0">
              <a:solidFill>
                <a:schemeClr val="bg1"/>
              </a:solidFill>
              <a:latin typeface="+mn-lt"/>
            </a:rPr>
            <a:t>Screen</a:t>
          </a:r>
          <a:endParaRPr lang="ru-RU" sz="1400" dirty="0">
            <a:solidFill>
              <a:schemeClr val="bg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cstate="print">
            <a:extLst>
              <a:ext uri="{28A0092B-C50C-407E-A947-70E740481C1C}">
                <a14:useLocalDpi xmlns:a14="http://schemas.microsoft.com/office/drawing/2010/main"/>
              </a:ext>
            </a:extLst>
          </a:blip>
          <a:srcRect/>
          <a:stretch>
            <a:fillRect l="-9000" r="-9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682DF71D-F188-0349-9768-BA63200A707C}" type="presOf" srcId="{D2A2AB14-7F81-4D15-AD37-2B55C4F91E87}" destId="{0B28D309-2C57-49E5-8F7D-24F19499A0B1}" srcOrd="0" destOrd="0" presId="urn:microsoft.com/office/officeart/2008/layout/BendingPictureSemiTransparentText"/>
    <dgm:cxn modelId="{74CCE3FD-BD29-094D-A4E1-58F00EA885F1}" type="presOf" srcId="{F84A01C7-470B-47CC-9A1C-AA59526555AF}" destId="{5ABE5C8A-68F7-40AA-9AEF-B4B2E1F8A3B6}" srcOrd="0" destOrd="0" presId="urn:microsoft.com/office/officeart/2008/layout/BendingPictureSemiTransparentText"/>
    <dgm:cxn modelId="{FF6920C3-3D52-E445-BECD-CB8DAD572956}" type="presParOf" srcId="{5ABE5C8A-68F7-40AA-9AEF-B4B2E1F8A3B6}" destId="{E1041C5C-A7FB-4711-977C-482D1F9CEDCA}" srcOrd="0" destOrd="0" presId="urn:microsoft.com/office/officeart/2008/layout/BendingPictureSemiTransparentText"/>
    <dgm:cxn modelId="{35B57BCF-42D7-F047-8F3A-B70F9CB042F3}" type="presParOf" srcId="{E1041C5C-A7FB-4711-977C-482D1F9CEDCA}" destId="{4F665EC7-B8AD-451C-8A01-9092F4399C9A}" srcOrd="0" destOrd="0" presId="urn:microsoft.com/office/officeart/2008/layout/BendingPictureSemiTransparentText"/>
    <dgm:cxn modelId="{B3724F60-8904-D142-8AB0-873B4C67851E}"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err="1" smtClean="0">
              <a:solidFill>
                <a:schemeClr val="bg1"/>
              </a:solidFill>
              <a:latin typeface="+mn-lt"/>
            </a:rPr>
            <a:t>Charms</a:t>
          </a:r>
          <a:endParaRPr lang="ru-RU" sz="1400" dirty="0">
            <a:solidFill>
              <a:schemeClr val="bg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cstate="print">
            <a:extLst>
              <a:ext uri="{28A0092B-C50C-407E-A947-70E740481C1C}">
                <a14:useLocalDpi xmlns:a14="http://schemas.microsoft.com/office/drawing/2010/main"/>
              </a:ext>
            </a:extLst>
          </a:blip>
          <a:srcRect/>
          <a:stretch>
            <a:fillRect t="-41000" b="-41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DA178505-7BA6-934A-84E3-C33D86B3E36A}" type="presOf" srcId="{F84A01C7-470B-47CC-9A1C-AA59526555AF}" destId="{5ABE5C8A-68F7-40AA-9AEF-B4B2E1F8A3B6}" srcOrd="0" destOrd="0" presId="urn:microsoft.com/office/officeart/2008/layout/BendingPictureSemiTransparentText"/>
    <dgm:cxn modelId="{5C8A7CF6-1E3C-F44C-935B-E622F0A96997}" type="presOf" srcId="{D2A2AB14-7F81-4D15-AD37-2B55C4F91E87}" destId="{0B28D309-2C57-49E5-8F7D-24F19499A0B1}" srcOrd="0" destOrd="0" presId="urn:microsoft.com/office/officeart/2008/layout/BendingPictureSemiTransparentText"/>
    <dgm:cxn modelId="{2F2DB5B2-94DC-5248-B2F6-F5B506C523F5}" type="presParOf" srcId="{5ABE5C8A-68F7-40AA-9AEF-B4B2E1F8A3B6}" destId="{E1041C5C-A7FB-4711-977C-482D1F9CEDCA}" srcOrd="0" destOrd="0" presId="urn:microsoft.com/office/officeart/2008/layout/BendingPictureSemiTransparentText"/>
    <dgm:cxn modelId="{62DD1DE9-58B1-4E49-8B6E-0B64CE0B1533}" type="presParOf" srcId="{E1041C5C-A7FB-4711-977C-482D1F9CEDCA}" destId="{4F665EC7-B8AD-451C-8A01-9092F4399C9A}" srcOrd="0" destOrd="0" presId="urn:microsoft.com/office/officeart/2008/layout/BendingPictureSemiTransparentText"/>
    <dgm:cxn modelId="{A48DE763-2F04-C540-A362-DAF5C3E7DDE9}"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rgbClr val="FFFFFF"/>
              </a:solidFill>
              <a:latin typeface="+mn-lt"/>
            </a:rPr>
            <a:t>Avísame!</a:t>
          </a:r>
          <a:endParaRPr lang="ru-RU" sz="1400" dirty="0">
            <a:solidFill>
              <a:srgbClr val="FFFFFF"/>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8F584BB6-76EA-D048-8960-417A7D3F674E}" type="presOf" srcId="{F84A01C7-470B-47CC-9A1C-AA59526555AF}" destId="{5ABE5C8A-68F7-40AA-9AEF-B4B2E1F8A3B6}" srcOrd="0" destOrd="0" presId="urn:microsoft.com/office/officeart/2008/layout/BendingPictureSemiTransparentText"/>
    <dgm:cxn modelId="{96A37306-BA9A-7B4F-802C-C855749AAAFD}" type="presOf" srcId="{D2A2AB14-7F81-4D15-AD37-2B55C4F91E87}" destId="{0B28D309-2C57-49E5-8F7D-24F19499A0B1}" srcOrd="0" destOrd="0" presId="urn:microsoft.com/office/officeart/2008/layout/BendingPictureSemiTransparentText"/>
    <dgm:cxn modelId="{4C4E133E-B938-D94A-B19C-2DD7863DD769}" type="presParOf" srcId="{5ABE5C8A-68F7-40AA-9AEF-B4B2E1F8A3B6}" destId="{E1041C5C-A7FB-4711-977C-482D1F9CEDCA}" srcOrd="0" destOrd="0" presId="urn:microsoft.com/office/officeart/2008/layout/BendingPictureSemiTransparentText"/>
    <dgm:cxn modelId="{D9D08889-9F93-EE43-BE25-1C898B0C1323}" type="presParOf" srcId="{E1041C5C-A7FB-4711-977C-482D1F9CEDCA}" destId="{4F665EC7-B8AD-451C-8A01-9092F4399C9A}" srcOrd="0" destOrd="0" presId="urn:microsoft.com/office/officeart/2008/layout/BendingPictureSemiTransparentText"/>
    <dgm:cxn modelId="{C11EF625-B2BA-4D48-9588-20EF5169ACA6}"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800" dirty="0" smtClean="0">
              <a:solidFill>
                <a:schemeClr val="bg1"/>
              </a:solidFill>
              <a:latin typeface="+mn-lt"/>
            </a:rPr>
            <a:t>Visual Studio</a:t>
          </a:r>
        </a:p>
      </dgm:t>
    </dgm:pt>
    <dgm:pt modelId="{0709138F-FEBF-433E-964E-93C237B6C4F3}" type="sibTrans" cxnId="{A4C20492-5A06-427C-9062-925504D2CBC1}">
      <dgm:prSet/>
      <dgm:spPr/>
      <dgm:t>
        <a:bodyPr/>
        <a:lstStyle/>
        <a:p>
          <a:endParaRPr lang="ru-RU"/>
        </a:p>
      </dgm:t>
    </dgm:pt>
    <dgm:pt modelId="{93F48BEB-0204-4B9E-9E94-E6E1C015A52A}" type="par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custLinFactNeighborY="-2439"/>
      <dgm:spPr>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9EFFE302-7E9D-1B48-9F10-EC4F81C320D4}" type="presOf" srcId="{D2A2AB14-7F81-4D15-AD37-2B55C4F91E87}" destId="{0B28D309-2C57-49E5-8F7D-24F19499A0B1}" srcOrd="0" destOrd="0" presId="urn:microsoft.com/office/officeart/2008/layout/BendingPictureSemiTransparentText"/>
    <dgm:cxn modelId="{3B7D423D-89F7-F04A-B1E9-2A823D0F7888}" type="presOf" srcId="{F84A01C7-470B-47CC-9A1C-AA59526555AF}" destId="{5ABE5C8A-68F7-40AA-9AEF-B4B2E1F8A3B6}" srcOrd="0" destOrd="0" presId="urn:microsoft.com/office/officeart/2008/layout/BendingPictureSemiTransparentText"/>
    <dgm:cxn modelId="{C952D685-D595-4A4B-96EC-14A923F8B448}" type="presParOf" srcId="{5ABE5C8A-68F7-40AA-9AEF-B4B2E1F8A3B6}" destId="{E1041C5C-A7FB-4711-977C-482D1F9CEDCA}" srcOrd="0" destOrd="0" presId="urn:microsoft.com/office/officeart/2008/layout/BendingPictureSemiTransparentText"/>
    <dgm:cxn modelId="{8C73156B-C1A2-6947-A916-F8F4235E877E}" type="presParOf" srcId="{E1041C5C-A7FB-4711-977C-482D1F9CEDCA}" destId="{4F665EC7-B8AD-451C-8A01-9092F4399C9A}" srcOrd="0" destOrd="0" presId="urn:microsoft.com/office/officeart/2008/layout/BendingPictureSemiTransparentText"/>
    <dgm:cxn modelId="{B64756F0-8DD3-B94A-9447-415F4727B6EC}"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800" dirty="0" err="1" smtClean="0">
              <a:solidFill>
                <a:srgbClr val="FFFFFF"/>
              </a:solidFill>
              <a:latin typeface="+mn-lt"/>
            </a:rPr>
            <a:t>Blend</a:t>
          </a:r>
          <a:endParaRPr lang="es-ES_tradnl" sz="1800" dirty="0" smtClean="0">
            <a:solidFill>
              <a:srgbClr val="FFFFFF"/>
            </a:solidFill>
            <a:latin typeface="+mn-lt"/>
          </a:endParaRPr>
        </a:p>
      </dgm:t>
    </dgm:pt>
    <dgm:pt modelId="{0709138F-FEBF-433E-964E-93C237B6C4F3}" type="sibTrans" cxnId="{A4C20492-5A06-427C-9062-925504D2CBC1}">
      <dgm:prSet/>
      <dgm:spPr/>
      <dgm:t>
        <a:bodyPr/>
        <a:lstStyle/>
        <a:p>
          <a:endParaRPr lang="ru-RU"/>
        </a:p>
      </dgm:t>
    </dgm:pt>
    <dgm:pt modelId="{93F48BEB-0204-4B9E-9E94-E6E1C015A52A}" type="par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custLinFactNeighborY="-2439"/>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3DD4B53B-A3C6-C647-BFE8-C3429F1F169B}" type="presOf" srcId="{D2A2AB14-7F81-4D15-AD37-2B55C4F91E87}" destId="{0B28D309-2C57-49E5-8F7D-24F19499A0B1}" srcOrd="0" destOrd="0" presId="urn:microsoft.com/office/officeart/2008/layout/BendingPictureSemiTransparentText"/>
    <dgm:cxn modelId="{9CFD81FD-F86F-AB45-8B0B-545E79982985}" type="presOf" srcId="{F84A01C7-470B-47CC-9A1C-AA59526555AF}" destId="{5ABE5C8A-68F7-40AA-9AEF-B4B2E1F8A3B6}" srcOrd="0" destOrd="0" presId="urn:microsoft.com/office/officeart/2008/layout/BendingPictureSemiTransparentText"/>
    <dgm:cxn modelId="{0A5BEFAC-5978-A041-9A1E-B460C2CBD37E}" type="presParOf" srcId="{5ABE5C8A-68F7-40AA-9AEF-B4B2E1F8A3B6}" destId="{E1041C5C-A7FB-4711-977C-482D1F9CEDCA}" srcOrd="0" destOrd="0" presId="urn:microsoft.com/office/officeart/2008/layout/BendingPictureSemiTransparentText"/>
    <dgm:cxn modelId="{E2824A47-A6E3-664E-A6DF-7E62E7CF8515}" type="presParOf" srcId="{E1041C5C-A7FB-4711-977C-482D1F9CEDCA}" destId="{4F665EC7-B8AD-451C-8A01-9092F4399C9A}" srcOrd="0" destOrd="0" presId="urn:microsoft.com/office/officeart/2008/layout/BendingPictureSemiTransparentText"/>
    <dgm:cxn modelId="{3FB8E768-B9A7-494E-A78A-1A70A4376150}"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DAB532-06AB-402E-92E2-B16F797D24E1}">
      <dsp:nvSpPr>
        <dsp:cNvPr id="0" name=""/>
        <dsp:cNvSpPr/>
      </dsp:nvSpPr>
      <dsp:spPr>
        <a:xfrm rot="16200000">
          <a:off x="545319" y="-330562"/>
          <a:ext cx="1456167" cy="2501324"/>
        </a:xfrm>
        <a:prstGeom prst="rect">
          <a:avLst/>
        </a:prstGeom>
        <a:solidFill>
          <a:schemeClr val="accent6">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8016" rIns="72000" bIns="128016" numCol="1" spcCol="1270" anchor="t" anchorCtr="0">
          <a:noAutofit/>
        </a:bodyPr>
        <a:lstStyle/>
        <a:p>
          <a:pPr marL="177800" lvl="0" indent="-88900" algn="l" defTabSz="800100">
            <a:lnSpc>
              <a:spcPct val="90000"/>
            </a:lnSpc>
            <a:spcBef>
              <a:spcPct val="0"/>
            </a:spcBef>
            <a:spcAft>
              <a:spcPct val="35000"/>
            </a:spcAft>
          </a:pPr>
          <a:r>
            <a:rPr lang="en-US" sz="1800" kern="1200" dirty="0" smtClean="0">
              <a:solidFill>
                <a:srgbClr val="FFFFFF"/>
              </a:solidFill>
              <a:latin typeface="Segoe WP"/>
              <a:cs typeface="Segoe WP"/>
            </a:rPr>
            <a:t>1. Swiss Style</a:t>
          </a:r>
          <a:br>
            <a:rPr lang="en-US" sz="1800" kern="1200" dirty="0" smtClean="0">
              <a:solidFill>
                <a:srgbClr val="FFFFFF"/>
              </a:solidFill>
              <a:latin typeface="Segoe WP"/>
              <a:cs typeface="Segoe WP"/>
            </a:rPr>
          </a:br>
          <a:r>
            <a:rPr lang="en-US" sz="1800" kern="1200" dirty="0" err="1" smtClean="0">
              <a:solidFill>
                <a:srgbClr val="FFFFFF"/>
              </a:solidFill>
              <a:latin typeface="Segoe WP"/>
              <a:cs typeface="Segoe WP"/>
            </a:rPr>
            <a:t>Estilo</a:t>
          </a:r>
          <a:r>
            <a:rPr lang="en-US" sz="1800" kern="1200" dirty="0" smtClean="0">
              <a:solidFill>
                <a:srgbClr val="FFFFFF"/>
              </a:solidFill>
              <a:latin typeface="Segoe WP"/>
              <a:cs typeface="Segoe WP"/>
            </a:rPr>
            <a:t> </a:t>
          </a:r>
          <a:r>
            <a:rPr lang="en-US" sz="1800" kern="1200" dirty="0" err="1" smtClean="0">
              <a:solidFill>
                <a:srgbClr val="FFFFFF"/>
              </a:solidFill>
              <a:latin typeface="Segoe WP"/>
              <a:cs typeface="Segoe WP"/>
            </a:rPr>
            <a:t>Tipográfico</a:t>
          </a:r>
          <a:r>
            <a:rPr lang="en-US" sz="1800" kern="1200" dirty="0" smtClean="0">
              <a:solidFill>
                <a:srgbClr val="FFFFFF"/>
              </a:solidFill>
              <a:latin typeface="Segoe WP"/>
              <a:cs typeface="Segoe WP"/>
            </a:rPr>
            <a:t> </a:t>
          </a:r>
          <a:r>
            <a:rPr lang="en-US" sz="1800" kern="1200" dirty="0" err="1" smtClean="0">
              <a:solidFill>
                <a:srgbClr val="FFFFFF"/>
              </a:solidFill>
              <a:latin typeface="Segoe WP"/>
              <a:cs typeface="Segoe WP"/>
            </a:rPr>
            <a:t>Internacional</a:t>
          </a:r>
          <a:endParaRPr lang="ru-RU" sz="1800" kern="1200" dirty="0">
            <a:solidFill>
              <a:srgbClr val="FFFFFF"/>
            </a:solidFill>
            <a:latin typeface="Segoe WP"/>
            <a:cs typeface="Segoe WP"/>
          </a:endParaRPr>
        </a:p>
      </dsp:txBody>
      <dsp:txXfrm rot="5400000">
        <a:off x="22741" y="192016"/>
        <a:ext cx="2501324" cy="1092125"/>
      </dsp:txXfrm>
    </dsp:sp>
    <dsp:sp modelId="{C35345AF-84B1-42BA-BA1D-161DD3123282}">
      <dsp:nvSpPr>
        <dsp:cNvPr id="0" name=""/>
        <dsp:cNvSpPr/>
      </dsp:nvSpPr>
      <dsp:spPr>
        <a:xfrm>
          <a:off x="2615028" y="192015"/>
          <a:ext cx="2501324" cy="1456167"/>
        </a:xfrm>
        <a:prstGeom prst="rect">
          <a:avLst/>
        </a:prstGeom>
        <a:solidFill>
          <a:srgbClr val="E46C0A"/>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8016" rIns="72000" bIns="128016" numCol="1" spcCol="1270" anchor="t" anchorCtr="0">
          <a:noAutofit/>
        </a:bodyPr>
        <a:lstStyle/>
        <a:p>
          <a:pPr marL="177800" lvl="0" indent="-88900" algn="r" defTabSz="800100">
            <a:lnSpc>
              <a:spcPct val="90000"/>
            </a:lnSpc>
            <a:spcBef>
              <a:spcPct val="0"/>
            </a:spcBef>
            <a:spcAft>
              <a:spcPct val="35000"/>
            </a:spcAft>
          </a:pPr>
          <a:r>
            <a:rPr lang="en-US" sz="1800" kern="1200" dirty="0" smtClean="0">
              <a:solidFill>
                <a:schemeClr val="bg1"/>
              </a:solidFill>
              <a:latin typeface="Segoe WP"/>
              <a:cs typeface="Segoe WP"/>
            </a:rPr>
            <a:t>2. </a:t>
          </a:r>
          <a:r>
            <a:rPr lang="en-US" sz="1800" kern="1200" dirty="0" err="1" smtClean="0">
              <a:solidFill>
                <a:schemeClr val="bg1"/>
              </a:solidFill>
              <a:latin typeface="Segoe WP"/>
              <a:cs typeface="Segoe WP"/>
            </a:rPr>
            <a:t>Escuela</a:t>
          </a:r>
          <a:r>
            <a:rPr lang="en-US" sz="1800" kern="1200" dirty="0" smtClean="0">
              <a:solidFill>
                <a:schemeClr val="bg1"/>
              </a:solidFill>
              <a:latin typeface="Segoe WP"/>
              <a:cs typeface="Segoe WP"/>
            </a:rPr>
            <a:t> Bauhaus</a:t>
          </a:r>
          <a:br>
            <a:rPr lang="en-US" sz="1800" kern="1200" dirty="0" smtClean="0">
              <a:solidFill>
                <a:schemeClr val="bg1"/>
              </a:solidFill>
              <a:latin typeface="Segoe WP"/>
              <a:cs typeface="Segoe WP"/>
            </a:rPr>
          </a:br>
          <a:r>
            <a:rPr lang="en-US" sz="1800" kern="1200" dirty="0" err="1" smtClean="0">
              <a:solidFill>
                <a:schemeClr val="bg1"/>
              </a:solidFill>
              <a:latin typeface="Segoe WP"/>
              <a:cs typeface="Segoe WP"/>
            </a:rPr>
            <a:t>Simplicidad</a:t>
          </a:r>
          <a:r>
            <a:rPr lang="en-US" sz="1800" kern="1200" dirty="0" smtClean="0">
              <a:solidFill>
                <a:schemeClr val="bg1"/>
              </a:solidFill>
              <a:latin typeface="Segoe WP"/>
              <a:cs typeface="Segoe WP"/>
            </a:rPr>
            <a:t> y </a:t>
          </a:r>
          <a:r>
            <a:rPr lang="en-US" sz="1800" kern="1200" dirty="0" err="1" smtClean="0">
              <a:solidFill>
                <a:schemeClr val="bg1"/>
              </a:solidFill>
              <a:latin typeface="Segoe WP"/>
              <a:cs typeface="Segoe WP"/>
            </a:rPr>
            <a:t>Minimalismo</a:t>
          </a:r>
          <a:endParaRPr lang="ru-RU" sz="1800" kern="1200" dirty="0">
            <a:solidFill>
              <a:schemeClr val="bg1"/>
            </a:solidFill>
            <a:latin typeface="Segoe WP"/>
            <a:cs typeface="Segoe WP"/>
          </a:endParaRPr>
        </a:p>
      </dsp:txBody>
      <dsp:txXfrm>
        <a:off x="2615028" y="192015"/>
        <a:ext cx="2501324" cy="1092125"/>
      </dsp:txXfrm>
    </dsp:sp>
    <dsp:sp modelId="{81A4BAA6-EE28-4FA1-9747-25F00E5B1A28}">
      <dsp:nvSpPr>
        <dsp:cNvPr id="0" name=""/>
        <dsp:cNvSpPr/>
      </dsp:nvSpPr>
      <dsp:spPr>
        <a:xfrm rot="10800000">
          <a:off x="1339104" y="1728193"/>
          <a:ext cx="2501324" cy="1456167"/>
        </a:xfrm>
        <a:prstGeom prst="rect">
          <a:avLst/>
        </a:prstGeom>
        <a:solidFill>
          <a:srgbClr val="E46C0A"/>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8016" rIns="72000" bIns="128016" numCol="1" spcCol="1270" anchor="b" anchorCtr="0">
          <a:noAutofit/>
        </a:bodyPr>
        <a:lstStyle/>
        <a:p>
          <a:pPr marL="177800" lvl="0" indent="-88900" algn="l" defTabSz="800100">
            <a:lnSpc>
              <a:spcPct val="90000"/>
            </a:lnSpc>
            <a:spcBef>
              <a:spcPct val="0"/>
            </a:spcBef>
            <a:spcAft>
              <a:spcPct val="35000"/>
            </a:spcAft>
          </a:pPr>
          <a:r>
            <a:rPr lang="en-US" sz="1800" kern="1200" dirty="0" smtClean="0">
              <a:solidFill>
                <a:srgbClr val="FFFFFF"/>
              </a:solidFill>
            </a:rPr>
            <a:t>3. Kinetic Typography</a:t>
          </a:r>
        </a:p>
        <a:p>
          <a:pPr marL="177800" lvl="0" indent="-88900" algn="l" defTabSz="800100">
            <a:lnSpc>
              <a:spcPct val="90000"/>
            </a:lnSpc>
            <a:spcBef>
              <a:spcPct val="0"/>
            </a:spcBef>
            <a:spcAft>
              <a:spcPct val="35000"/>
            </a:spcAft>
          </a:pPr>
          <a:r>
            <a:rPr lang="en-US" sz="1800" kern="1200" dirty="0" err="1" smtClean="0">
              <a:solidFill>
                <a:srgbClr val="FFFFFF"/>
              </a:solidFill>
            </a:rPr>
            <a:t>Movimiento</a:t>
          </a:r>
          <a:r>
            <a:rPr lang="en-US" sz="1800" kern="1200" dirty="0" smtClean="0">
              <a:solidFill>
                <a:srgbClr val="FFFFFF"/>
              </a:solidFill>
            </a:rPr>
            <a:t> y </a:t>
          </a:r>
          <a:r>
            <a:rPr lang="en-US" sz="1800" kern="1200" dirty="0" err="1" smtClean="0">
              <a:solidFill>
                <a:srgbClr val="FFFFFF"/>
              </a:solidFill>
            </a:rPr>
            <a:t>tipografía</a:t>
          </a:r>
          <a:r>
            <a:rPr lang="en-US" sz="1800" kern="1200" dirty="0" smtClean="0">
              <a:solidFill>
                <a:srgbClr val="FFFFFF"/>
              </a:solidFill>
            </a:rPr>
            <a:t/>
          </a:r>
          <a:br>
            <a:rPr lang="en-US" sz="1800" kern="1200" dirty="0" smtClean="0">
              <a:solidFill>
                <a:srgbClr val="FFFFFF"/>
              </a:solidFill>
            </a:rPr>
          </a:br>
          <a:endParaRPr lang="ru-RU" sz="1800" kern="1200" dirty="0">
            <a:solidFill>
              <a:srgbClr val="FFFFFF"/>
            </a:solidFill>
          </a:endParaRPr>
        </a:p>
      </dsp:txBody>
      <dsp:txXfrm rot="10800000">
        <a:off x="1339104" y="2092235"/>
        <a:ext cx="2501324" cy="1092125"/>
      </dsp:txXfrm>
    </dsp:sp>
    <dsp:sp modelId="{E26D3FB7-ABCF-4832-9222-1C4A86DB8845}">
      <dsp:nvSpPr>
        <dsp:cNvPr id="0" name=""/>
        <dsp:cNvSpPr/>
      </dsp:nvSpPr>
      <dsp:spPr>
        <a:xfrm rot="5400000" flipH="1" flipV="1">
          <a:off x="2633918" y="800357"/>
          <a:ext cx="45717" cy="832824"/>
        </a:xfrm>
        <a:prstGeom prst="rect">
          <a:avLst/>
        </a:prstGeom>
        <a:solidFill>
          <a:schemeClr val="bg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78F176-A531-4C47-86B1-D2EAC1C79BA7}">
      <dsp:nvSpPr>
        <dsp:cNvPr id="0" name=""/>
        <dsp:cNvSpPr/>
      </dsp:nvSpPr>
      <dsp:spPr>
        <a:xfrm>
          <a:off x="1814601" y="1056114"/>
          <a:ext cx="1555372" cy="960108"/>
        </a:xfrm>
        <a:prstGeom prst="rect">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strike="sngStrike" kern="1200" dirty="0" smtClean="0">
              <a:solidFill>
                <a:srgbClr val="FFFFFF"/>
              </a:solidFill>
              <a:latin typeface="Segoe WP"/>
              <a:cs typeface="Segoe WP"/>
            </a:rPr>
            <a:t>Metro</a:t>
          </a:r>
          <a:r>
            <a:rPr lang="en-US" sz="1200" b="1" kern="1200" dirty="0" smtClean="0">
              <a:solidFill>
                <a:srgbClr val="FFFFFF"/>
              </a:solidFill>
              <a:latin typeface="Segoe WP"/>
              <a:cs typeface="Segoe WP"/>
            </a:rPr>
            <a:t> </a:t>
          </a:r>
          <a:r>
            <a:rPr lang="es-ES_tradnl" sz="1200" b="1" kern="1200" dirty="0" smtClean="0">
              <a:solidFill>
                <a:srgbClr val="FFFFFF"/>
              </a:solidFill>
              <a:latin typeface="Segoe WP"/>
              <a:cs typeface="Segoe WP"/>
            </a:rPr>
            <a:t>Microsoft </a:t>
          </a:r>
          <a:r>
            <a:rPr lang="es-ES_tradnl" sz="1200" b="1" kern="1200" dirty="0" err="1" smtClean="0">
              <a:solidFill>
                <a:srgbClr val="FFFFFF"/>
              </a:solidFill>
              <a:latin typeface="Segoe WP"/>
              <a:cs typeface="Segoe WP"/>
            </a:rPr>
            <a:t>Design</a:t>
          </a:r>
          <a:r>
            <a:rPr lang="es-ES_tradnl" sz="1200" b="1" kern="1200" dirty="0" smtClean="0">
              <a:solidFill>
                <a:srgbClr val="FFFFFF"/>
              </a:solidFill>
              <a:latin typeface="Segoe WP"/>
              <a:cs typeface="Segoe WP"/>
            </a:rPr>
            <a:t> </a:t>
          </a:r>
          <a:r>
            <a:rPr lang="es-ES_tradnl" sz="1200" b="1" kern="1200" dirty="0" err="1" smtClean="0">
              <a:solidFill>
                <a:srgbClr val="FFFFFF"/>
              </a:solidFill>
              <a:latin typeface="Segoe WP"/>
              <a:cs typeface="Segoe WP"/>
            </a:rPr>
            <a:t>Language</a:t>
          </a:r>
          <a:endParaRPr lang="ru-RU" sz="1200" b="1" kern="1200" dirty="0">
            <a:solidFill>
              <a:srgbClr val="FFFFFF"/>
            </a:solidFill>
            <a:latin typeface="Segoe WP"/>
            <a:cs typeface="Segoe WP"/>
          </a:endParaRPr>
        </a:p>
      </dsp:txBody>
      <dsp:txXfrm>
        <a:off x="1814601" y="1056114"/>
        <a:ext cx="1555372" cy="96010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393045" y="0"/>
          <a:ext cx="5376007" cy="3936437"/>
        </a:xfrm>
        <a:prstGeom prst="rect">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l="-9000" r="-9000"/>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393045" y="2755505"/>
          <a:ext cx="5376007" cy="944744"/>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s-ES_tradnl" sz="1800" kern="1200" dirty="0" err="1" smtClean="0">
              <a:solidFill>
                <a:srgbClr val="FFFFFF"/>
              </a:solidFill>
              <a:latin typeface="+mn-lt"/>
            </a:rPr>
            <a:t>Emulator</a:t>
          </a:r>
          <a:endParaRPr lang="es-ES_tradnl" sz="1800" kern="1200" dirty="0" smtClean="0">
            <a:solidFill>
              <a:srgbClr val="FFFFFF"/>
            </a:solidFill>
            <a:latin typeface="+mn-lt"/>
          </a:endParaRPr>
        </a:p>
      </dsp:txBody>
      <dsp:txXfrm>
        <a:off x="393045" y="2755505"/>
        <a:ext cx="5376007" cy="9447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393045" y="0"/>
          <a:ext cx="5376007" cy="393643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393045" y="2755505"/>
          <a:ext cx="5376007" cy="944744"/>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solidFill>
                <a:srgbClr val="FFFFFF"/>
              </a:solidFill>
            </a:rPr>
            <a:t>Windows App Certification Kit</a:t>
          </a:r>
          <a:endParaRPr lang="es-ES_tradnl" sz="1800" kern="1200" dirty="0" smtClean="0">
            <a:solidFill>
              <a:srgbClr val="FFFFFF"/>
            </a:solidFill>
            <a:latin typeface="+mn-lt"/>
          </a:endParaRPr>
        </a:p>
      </dsp:txBody>
      <dsp:txXfrm>
        <a:off x="393045" y="2755505"/>
        <a:ext cx="5376007" cy="9447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393045" y="0"/>
          <a:ext cx="5376007" cy="3936437"/>
        </a:xfrm>
        <a:prstGeom prst="rect">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393045" y="2755505"/>
          <a:ext cx="5376007" cy="944744"/>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s-ES_tradnl" sz="1800" kern="1200" dirty="0" smtClean="0">
              <a:solidFill>
                <a:schemeClr val="bg1"/>
              </a:solidFill>
              <a:latin typeface="+mn-lt"/>
            </a:rPr>
            <a:t>Márgenes</a:t>
          </a:r>
          <a:endParaRPr lang="ru-RU" sz="1800" kern="1200" dirty="0">
            <a:solidFill>
              <a:schemeClr val="bg1"/>
            </a:solidFill>
            <a:latin typeface="+mn-lt"/>
          </a:endParaRPr>
        </a:p>
      </dsp:txBody>
      <dsp:txXfrm>
        <a:off x="393045" y="2755505"/>
        <a:ext cx="5376007" cy="9447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393045" y="0"/>
          <a:ext cx="5376007" cy="3936437"/>
        </a:xfrm>
        <a:prstGeom prst="rect">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393045" y="2755505"/>
          <a:ext cx="5376007" cy="944744"/>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s-ES_tradnl" sz="1800" kern="1200" dirty="0" smtClean="0">
              <a:solidFill>
                <a:schemeClr val="bg1"/>
              </a:solidFill>
              <a:latin typeface="+mn-lt"/>
            </a:rPr>
            <a:t>Contenido</a:t>
          </a:r>
          <a:endParaRPr lang="ru-RU" sz="1800" kern="1200" dirty="0">
            <a:solidFill>
              <a:schemeClr val="bg1"/>
            </a:solidFill>
            <a:latin typeface="+mn-lt"/>
          </a:endParaRPr>
        </a:p>
      </dsp:txBody>
      <dsp:txXfrm>
        <a:off x="393045" y="2755505"/>
        <a:ext cx="5376007" cy="9447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393045" y="0"/>
          <a:ext cx="5376007" cy="393643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393045" y="2755505"/>
          <a:ext cx="5376007" cy="944744"/>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s-ES_tradnl" sz="1800" kern="1200" dirty="0" smtClean="0">
              <a:solidFill>
                <a:schemeClr val="bg1"/>
              </a:solidFill>
              <a:latin typeface="+mn-lt"/>
            </a:rPr>
            <a:t>Orientaciones</a:t>
          </a:r>
          <a:endParaRPr lang="ru-RU" sz="1800" kern="1200" dirty="0">
            <a:solidFill>
              <a:schemeClr val="bg1"/>
            </a:solidFill>
            <a:latin typeface="+mn-lt"/>
          </a:endParaRPr>
        </a:p>
      </dsp:txBody>
      <dsp:txXfrm>
        <a:off x="393045" y="2755505"/>
        <a:ext cx="5376007" cy="9447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393045" y="0"/>
          <a:ext cx="5376007" cy="3936437"/>
        </a:xfrm>
        <a:prstGeom prst="rect">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l="-9000" r="-9000"/>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393045" y="2755505"/>
          <a:ext cx="5376007" cy="944744"/>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s-ES_tradnl" sz="1400" kern="1200" dirty="0" err="1" smtClean="0">
              <a:solidFill>
                <a:schemeClr val="bg1"/>
              </a:solidFill>
              <a:latin typeface="+mn-lt"/>
            </a:rPr>
            <a:t>Splash</a:t>
          </a:r>
          <a:r>
            <a:rPr lang="es-ES_tradnl" sz="1400" kern="1200" dirty="0" smtClean="0">
              <a:solidFill>
                <a:schemeClr val="bg1"/>
              </a:solidFill>
              <a:latin typeface="+mn-lt"/>
            </a:rPr>
            <a:t> </a:t>
          </a:r>
          <a:r>
            <a:rPr lang="es-ES_tradnl" sz="1400" kern="1200" dirty="0" err="1" smtClean="0">
              <a:solidFill>
                <a:schemeClr val="bg1"/>
              </a:solidFill>
              <a:latin typeface="+mn-lt"/>
            </a:rPr>
            <a:t>Screen</a:t>
          </a:r>
          <a:endParaRPr lang="ru-RU" sz="1400" kern="1200" dirty="0">
            <a:solidFill>
              <a:schemeClr val="bg1"/>
            </a:solidFill>
            <a:latin typeface="+mn-lt"/>
          </a:endParaRPr>
        </a:p>
      </dsp:txBody>
      <dsp:txXfrm>
        <a:off x="393045" y="2755505"/>
        <a:ext cx="5376007" cy="9447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393045" y="0"/>
          <a:ext cx="5376007" cy="3936437"/>
        </a:xfrm>
        <a:prstGeom prst="rect">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t="-41000" b="-41000"/>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393045" y="2755505"/>
          <a:ext cx="5376007" cy="944744"/>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s-ES_tradnl" sz="1400" kern="1200" dirty="0" err="1" smtClean="0">
              <a:solidFill>
                <a:schemeClr val="bg1"/>
              </a:solidFill>
              <a:latin typeface="+mn-lt"/>
            </a:rPr>
            <a:t>Charms</a:t>
          </a:r>
          <a:endParaRPr lang="ru-RU" sz="1400" kern="1200" dirty="0">
            <a:solidFill>
              <a:schemeClr val="bg1"/>
            </a:solidFill>
            <a:latin typeface="+mn-lt"/>
          </a:endParaRPr>
        </a:p>
      </dsp:txBody>
      <dsp:txXfrm>
        <a:off x="393045" y="2755505"/>
        <a:ext cx="5376007" cy="9447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393045" y="0"/>
          <a:ext cx="5376007" cy="3936437"/>
        </a:xfrm>
        <a:prstGeom prst="rect">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393045" y="2755505"/>
          <a:ext cx="5376007" cy="944744"/>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s-ES_tradnl" sz="1400" kern="1200" dirty="0" smtClean="0">
              <a:solidFill>
                <a:srgbClr val="FFFFFF"/>
              </a:solidFill>
              <a:latin typeface="+mn-lt"/>
            </a:rPr>
            <a:t>Avísame!</a:t>
          </a:r>
          <a:endParaRPr lang="ru-RU" sz="1400" kern="1200" dirty="0">
            <a:solidFill>
              <a:srgbClr val="FFFFFF"/>
            </a:solidFill>
            <a:latin typeface="+mn-lt"/>
          </a:endParaRPr>
        </a:p>
      </dsp:txBody>
      <dsp:txXfrm>
        <a:off x="393045" y="2755505"/>
        <a:ext cx="5376007" cy="9447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393045" y="0"/>
          <a:ext cx="5376007" cy="3936437"/>
        </a:xfrm>
        <a:prstGeom prst="rect">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393045" y="2755505"/>
          <a:ext cx="5376007" cy="944744"/>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s-ES_tradnl" sz="1800" kern="1200" dirty="0" smtClean="0">
              <a:solidFill>
                <a:schemeClr val="bg1"/>
              </a:solidFill>
              <a:latin typeface="+mn-lt"/>
            </a:rPr>
            <a:t>Visual Studio</a:t>
          </a:r>
        </a:p>
      </dsp:txBody>
      <dsp:txXfrm>
        <a:off x="393045" y="2755505"/>
        <a:ext cx="5376007" cy="9447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393045" y="0"/>
          <a:ext cx="5376007" cy="393643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393045" y="2755505"/>
          <a:ext cx="5376007" cy="944744"/>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s-ES_tradnl" sz="1800" kern="1200" dirty="0" err="1" smtClean="0">
              <a:solidFill>
                <a:srgbClr val="FFFFFF"/>
              </a:solidFill>
              <a:latin typeface="+mn-lt"/>
            </a:rPr>
            <a:t>Blend</a:t>
          </a:r>
          <a:endParaRPr lang="es-ES_tradnl" sz="1800" kern="1200" dirty="0" smtClean="0">
            <a:solidFill>
              <a:srgbClr val="FFFFFF"/>
            </a:solidFill>
            <a:latin typeface="+mn-lt"/>
          </a:endParaRPr>
        </a:p>
      </dsp:txBody>
      <dsp:txXfrm>
        <a:off x="393045" y="2755505"/>
        <a:ext cx="5376007" cy="944744"/>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0.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7B5F4E-21CC-41AC-8557-355C52B3D108}" type="datetimeFigureOut">
              <a:rPr lang="es-ES" smtClean="0"/>
              <a:t>13/12/12</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6DFADF-9345-4120-860B-E3572F426B99}" type="slidenum">
              <a:rPr lang="es-ES" smtClean="0"/>
              <a:t>‹Nr.›</a:t>
            </a:fld>
            <a:endParaRPr lang="es-ES"/>
          </a:p>
        </p:txBody>
      </p:sp>
    </p:spTree>
    <p:extLst>
      <p:ext uri="{BB962C8B-B14F-4D97-AF65-F5344CB8AC3E}">
        <p14:creationId xmlns:p14="http://schemas.microsoft.com/office/powerpoint/2010/main" val="1064457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322E86-1100-4267-A922-949D6C6E48E7}" type="datetimeFigureOut">
              <a:rPr lang="es-ES" smtClean="0"/>
              <a:t>13/12/12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BCDBA3-A3C4-4661-BFA7-FBB391E5FB18}" type="slidenum">
              <a:rPr lang="es-ES" smtClean="0"/>
              <a:t>‹Nr.›</a:t>
            </a:fld>
            <a:endParaRPr lang="es-ES"/>
          </a:p>
        </p:txBody>
      </p:sp>
    </p:spTree>
    <p:extLst>
      <p:ext uri="{BB962C8B-B14F-4D97-AF65-F5344CB8AC3E}">
        <p14:creationId xmlns:p14="http://schemas.microsoft.com/office/powerpoint/2010/main" val="752000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239565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9778A4-C404-4F2D-B292-16A2443EEE5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512855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D823CC-8F3C-4DD3-B803-BF05D5FEEBF3}"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089463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423415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charset="0"/>
              <a:buNone/>
            </a:pPr>
            <a:endParaRPr lang="en-US" dirty="0"/>
          </a:p>
        </p:txBody>
      </p:sp>
      <p:sp>
        <p:nvSpPr>
          <p:cNvPr id="4" name="Slide Number Placeholder 3"/>
          <p:cNvSpPr>
            <a:spLocks noGrp="1"/>
          </p:cNvSpPr>
          <p:nvPr>
            <p:ph type="sldNum" sz="quarter" idx="10"/>
          </p:nvPr>
        </p:nvSpPr>
        <p:spPr/>
        <p:txBody>
          <a:bodyPr/>
          <a:lstStyle/>
          <a:p>
            <a:fld id="{F744E311-AAFE-4A79-A686-16FCA71EAEE2}"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674130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b="0" dirty="0" smtClean="0">
                <a:solidFill>
                  <a:schemeClr val="tx1">
                    <a:lumMod val="85000"/>
                    <a:lumOff val="15000"/>
                  </a:schemeClr>
                </a:solidFill>
                <a:latin typeface="Segoe UI" pitchFamily="34" charset="0"/>
                <a:cs typeface="Segoe UI" pitchFamily="34" charset="0"/>
                <a:sym typeface="Wingdings" pitchFamily="2" charset="2"/>
              </a:rPr>
              <a:t>Vista de pantalla completa </a:t>
            </a:r>
            <a:r>
              <a:rPr lang="en-US" sz="1800" b="0" dirty="0" smtClean="0">
                <a:latin typeface="Segoe UI" pitchFamily="34" charset="0"/>
                <a:cs typeface="Segoe UI" pitchFamily="34" charset="0"/>
                <a:sym typeface="Wingdings" pitchFamily="2" charset="2"/>
              </a:rPr>
              <a:t>(</a:t>
            </a:r>
            <a:r>
              <a:rPr lang="en-US" sz="1800" b="0" dirty="0" err="1" smtClean="0">
                <a:latin typeface="Segoe UI" pitchFamily="34" charset="0"/>
                <a:cs typeface="Segoe UI" pitchFamily="34" charset="0"/>
                <a:sym typeface="Wingdings" pitchFamily="2" charset="2"/>
              </a:rPr>
              <a:t>usada</a:t>
            </a:r>
            <a:r>
              <a:rPr lang="en-US" sz="1800" b="0" dirty="0" smtClean="0">
                <a:latin typeface="Segoe UI" pitchFamily="34" charset="0"/>
                <a:cs typeface="Segoe UI" pitchFamily="34" charset="0"/>
                <a:sym typeface="Wingdings" pitchFamily="2" charset="2"/>
              </a:rPr>
              <a:t> </a:t>
            </a:r>
            <a:r>
              <a:rPr lang="en-US" sz="1800" b="0" dirty="0" err="1" smtClean="0">
                <a:latin typeface="Segoe UI" pitchFamily="34" charset="0"/>
                <a:cs typeface="Segoe UI" pitchFamily="34" charset="0"/>
                <a:sym typeface="Wingdings" pitchFamily="2" charset="2"/>
              </a:rPr>
              <a:t>por</a:t>
            </a:r>
            <a:r>
              <a:rPr lang="en-US" sz="1800" b="0" dirty="0" smtClean="0">
                <a:latin typeface="Segoe UI" pitchFamily="34" charset="0"/>
                <a:cs typeface="Segoe UI" pitchFamily="34" charset="0"/>
                <a:sym typeface="Wingdings" pitchFamily="2" charset="2"/>
              </a:rPr>
              <a:t> </a:t>
            </a:r>
            <a:r>
              <a:rPr lang="en-US" sz="1800" b="0" dirty="0" err="1" smtClean="0">
                <a:latin typeface="Segoe UI" pitchFamily="34" charset="0"/>
                <a:cs typeface="Segoe UI" pitchFamily="34" charset="0"/>
                <a:sym typeface="Wingdings" pitchFamily="2" charset="2"/>
              </a:rPr>
              <a:t>defecto</a:t>
            </a:r>
            <a:r>
              <a:rPr lang="en-US" sz="1800" b="0" dirty="0" smtClean="0">
                <a:latin typeface="Segoe UI" pitchFamily="34" charset="0"/>
                <a:cs typeface="Segoe UI" pitchFamily="34" charset="0"/>
                <a:sym typeface="Wingdings" pitchFamily="2" charset="2"/>
              </a:rPr>
              <a:t>, </a:t>
            </a:r>
            <a:r>
              <a:rPr lang="en-US" sz="1800" b="0" dirty="0" err="1" smtClean="0">
                <a:latin typeface="Segoe UI" pitchFamily="34" charset="0"/>
                <a:cs typeface="Segoe UI" pitchFamily="34" charset="0"/>
                <a:sym typeface="Wingdings" pitchFamily="2" charset="2"/>
              </a:rPr>
              <a:t>rellena</a:t>
            </a:r>
            <a:r>
              <a:rPr lang="en-US" sz="1800" b="0" dirty="0" smtClean="0">
                <a:latin typeface="Segoe UI" pitchFamily="34" charset="0"/>
                <a:cs typeface="Segoe UI" pitchFamily="34" charset="0"/>
                <a:sym typeface="Wingdings" pitchFamily="2" charset="2"/>
              </a:rPr>
              <a:t> </a:t>
            </a:r>
            <a:r>
              <a:rPr lang="en-US" sz="1800" b="0" dirty="0" err="1" smtClean="0">
                <a:latin typeface="Segoe UI" pitchFamily="34" charset="0"/>
                <a:cs typeface="Segoe UI" pitchFamily="34" charset="0"/>
                <a:sym typeface="Wingdings" pitchFamily="2" charset="2"/>
              </a:rPr>
              <a:t>toda</a:t>
            </a:r>
            <a:r>
              <a:rPr lang="en-US" sz="1800" b="0" dirty="0" smtClean="0">
                <a:latin typeface="Segoe UI" pitchFamily="34" charset="0"/>
                <a:cs typeface="Segoe UI" pitchFamily="34" charset="0"/>
                <a:sym typeface="Wingdings" pitchFamily="2" charset="2"/>
              </a:rPr>
              <a:t> la </a:t>
            </a:r>
            <a:r>
              <a:rPr lang="en-US" sz="1800" b="0" dirty="0" err="1" smtClean="0">
                <a:latin typeface="Segoe UI" pitchFamily="34" charset="0"/>
                <a:cs typeface="Segoe UI" pitchFamily="34" charset="0"/>
                <a:sym typeface="Wingdings" pitchFamily="2" charset="2"/>
              </a:rPr>
              <a:t>pantalla</a:t>
            </a:r>
            <a:r>
              <a:rPr lang="en-US" sz="1800" b="0" dirty="0" smtClean="0">
                <a:latin typeface="Segoe UI" pitchFamily="34" charset="0"/>
                <a:cs typeface="Segoe UI" pitchFamily="34" charset="0"/>
                <a:sym typeface="Wingdings"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85000"/>
                    <a:lumOff val="15000"/>
                  </a:schemeClr>
                </a:solidFill>
                <a:latin typeface="Segoe UI" pitchFamily="34" charset="0"/>
                <a:cs typeface="Segoe UI" pitchFamily="34" charset="0"/>
                <a:sym typeface="Wingdings" pitchFamily="2" charset="2"/>
              </a:rPr>
              <a:t>Vista </a:t>
            </a:r>
            <a:r>
              <a:rPr lang="en-US" sz="1800" b="0" dirty="0" err="1" smtClean="0">
                <a:solidFill>
                  <a:schemeClr val="tx1">
                    <a:lumMod val="85000"/>
                    <a:lumOff val="15000"/>
                  </a:schemeClr>
                </a:solidFill>
                <a:latin typeface="Segoe UI" pitchFamily="34" charset="0"/>
                <a:cs typeface="Segoe UI" pitchFamily="34" charset="0"/>
                <a:sym typeface="Wingdings" pitchFamily="2" charset="2"/>
              </a:rPr>
              <a:t>acoplada</a:t>
            </a:r>
            <a:r>
              <a:rPr lang="en-US" sz="1800" b="0" dirty="0" smtClean="0">
                <a:latin typeface="Segoe UI" pitchFamily="34" charset="0"/>
                <a:cs typeface="Segoe UI" pitchFamily="34" charset="0"/>
                <a:sym typeface="Wingdings" pitchFamily="2" charset="2"/>
              </a:rPr>
              <a:t> (la </a:t>
            </a:r>
            <a:r>
              <a:rPr lang="en-US" sz="1800" b="0" dirty="0" err="1" smtClean="0">
                <a:latin typeface="Segoe UI" pitchFamily="34" charset="0"/>
                <a:cs typeface="Segoe UI" pitchFamily="34" charset="0"/>
                <a:sym typeface="Wingdings" pitchFamily="2" charset="2"/>
              </a:rPr>
              <a:t>aplicación</a:t>
            </a:r>
            <a:r>
              <a:rPr lang="en-US" sz="1800" b="0" dirty="0" smtClean="0">
                <a:latin typeface="Segoe UI" pitchFamily="34" charset="0"/>
                <a:cs typeface="Segoe UI" pitchFamily="34" charset="0"/>
                <a:sym typeface="Wingdings" pitchFamily="2" charset="2"/>
              </a:rPr>
              <a:t> se </a:t>
            </a:r>
            <a:r>
              <a:rPr lang="en-US" sz="1800" b="0" dirty="0" err="1" smtClean="0">
                <a:latin typeface="Segoe UI" pitchFamily="34" charset="0"/>
                <a:cs typeface="Segoe UI" pitchFamily="34" charset="0"/>
                <a:sym typeface="Wingdings" pitchFamily="2" charset="2"/>
              </a:rPr>
              <a:t>acopla</a:t>
            </a:r>
            <a:r>
              <a:rPr lang="en-US" sz="1800" b="0" dirty="0" smtClean="0">
                <a:latin typeface="Segoe UI" pitchFamily="34" charset="0"/>
                <a:cs typeface="Segoe UI" pitchFamily="34" charset="0"/>
                <a:sym typeface="Wingdings" pitchFamily="2" charset="2"/>
              </a:rPr>
              <a:t> en </a:t>
            </a:r>
            <a:r>
              <a:rPr lang="en-US" sz="1800" b="0" dirty="0" err="1" smtClean="0">
                <a:latin typeface="Segoe UI" pitchFamily="34" charset="0"/>
                <a:cs typeface="Segoe UI" pitchFamily="34" charset="0"/>
                <a:sym typeface="Wingdings" pitchFamily="2" charset="2"/>
              </a:rPr>
              <a:t>una</a:t>
            </a:r>
            <a:r>
              <a:rPr lang="en-US" sz="1800" b="0" dirty="0" smtClean="0">
                <a:latin typeface="Segoe UI" pitchFamily="34" charset="0"/>
                <a:cs typeface="Segoe UI" pitchFamily="34" charset="0"/>
                <a:sym typeface="Wingdings" pitchFamily="2" charset="2"/>
              </a:rPr>
              <a:t> </a:t>
            </a:r>
            <a:r>
              <a:rPr lang="en-US" sz="1800" b="0" dirty="0" err="1" smtClean="0">
                <a:latin typeface="Segoe UI" pitchFamily="34" charset="0"/>
                <a:cs typeface="Segoe UI" pitchFamily="34" charset="0"/>
                <a:sym typeface="Wingdings" pitchFamily="2" charset="2"/>
              </a:rPr>
              <a:t>región</a:t>
            </a:r>
            <a:r>
              <a:rPr lang="en-US" sz="1800" b="0" dirty="0" smtClean="0">
                <a:latin typeface="Segoe UI" pitchFamily="34" charset="0"/>
                <a:cs typeface="Segoe UI" pitchFamily="34" charset="0"/>
                <a:sym typeface="Wingdings" pitchFamily="2" charset="2"/>
              </a:rPr>
              <a:t> de la </a:t>
            </a:r>
            <a:r>
              <a:rPr lang="en-US" sz="1800" b="0" dirty="0" err="1" smtClean="0">
                <a:latin typeface="Segoe UI" pitchFamily="34" charset="0"/>
                <a:cs typeface="Segoe UI" pitchFamily="34" charset="0"/>
                <a:sym typeface="Wingdings" pitchFamily="2" charset="2"/>
              </a:rPr>
              <a:t>pantalla</a:t>
            </a:r>
            <a:r>
              <a:rPr lang="en-US" sz="1800" b="0" dirty="0" smtClean="0">
                <a:latin typeface="Segoe UI" pitchFamily="34" charset="0"/>
                <a:cs typeface="Segoe UI" pitchFamily="34" charset="0"/>
                <a:sym typeface="Wingdings"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r>
              <a:rPr lang="es-ES" sz="1800" b="0" dirty="0" smtClean="0">
                <a:solidFill>
                  <a:schemeClr val="tx1">
                    <a:lumMod val="85000"/>
                    <a:lumOff val="15000"/>
                  </a:schemeClr>
                </a:solidFill>
                <a:latin typeface="Segoe UI" pitchFamily="34" charset="0"/>
                <a:cs typeface="Segoe UI" pitchFamily="34" charset="0"/>
                <a:sym typeface="Wingdings" pitchFamily="2" charset="2"/>
              </a:rPr>
              <a:t>Vista rellena</a:t>
            </a:r>
            <a:r>
              <a:rPr lang="es-ES" sz="1800" b="0" dirty="0" smtClean="0">
                <a:latin typeface="Segoe UI" pitchFamily="34" charset="0"/>
                <a:cs typeface="Segoe UI" pitchFamily="34" charset="0"/>
                <a:sym typeface="Wingdings" pitchFamily="2" charset="2"/>
              </a:rPr>
              <a:t> (la aplicación rellena el resto de la pantalla si hay otra acoplada)</a:t>
            </a:r>
            <a:endParaRPr lang="en-US" sz="1800" b="0" dirty="0" smtClean="0">
              <a:latin typeface="Segoe UI" pitchFamily="34" charset="0"/>
              <a:cs typeface="Segoe UI" pitchFamily="34" charset="0"/>
              <a:sym typeface="Wingdings" pitchFamily="2" charset="2"/>
            </a:endParaRPr>
          </a:p>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28</a:t>
            </a:fld>
            <a:endParaRPr lang="ru-RU"/>
          </a:p>
        </p:txBody>
      </p:sp>
    </p:spTree>
    <p:extLst>
      <p:ext uri="{BB962C8B-B14F-4D97-AF65-F5344CB8AC3E}">
        <p14:creationId xmlns:p14="http://schemas.microsoft.com/office/powerpoint/2010/main" val="3813081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err="1" smtClean="0">
                <a:latin typeface="Segoe UI" pitchFamily="34" charset="0"/>
                <a:cs typeface="Segoe UI" pitchFamily="34" charset="0"/>
                <a:sym typeface="Wingdings" pitchFamily="2" charset="2"/>
              </a:rPr>
              <a:t>Avisando</a:t>
            </a:r>
            <a:r>
              <a:rPr lang="en-US" sz="1200" b="0" dirty="0" smtClean="0">
                <a:latin typeface="Segoe UI" pitchFamily="34" charset="0"/>
                <a:cs typeface="Segoe UI" pitchFamily="34" charset="0"/>
                <a:sym typeface="Wingdings" pitchFamily="2" charset="2"/>
              </a:rPr>
              <a:t>…</a:t>
            </a:r>
          </a:p>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31</a:t>
            </a:fld>
            <a:endParaRPr lang="ru-RU"/>
          </a:p>
        </p:txBody>
      </p:sp>
    </p:spTree>
    <p:extLst>
      <p:ext uri="{BB962C8B-B14F-4D97-AF65-F5344CB8AC3E}">
        <p14:creationId xmlns:p14="http://schemas.microsoft.com/office/powerpoint/2010/main" val="3945571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239565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err="1" smtClean="0">
                <a:latin typeface="Segoe UI" pitchFamily="34" charset="0"/>
                <a:cs typeface="Segoe UI" pitchFamily="34" charset="0"/>
                <a:sym typeface="Wingdings" pitchFamily="2" charset="2"/>
              </a:rPr>
              <a:t>Avisando</a:t>
            </a:r>
            <a:r>
              <a:rPr lang="en-US" sz="1200" b="0" dirty="0" smtClean="0">
                <a:latin typeface="Segoe UI" pitchFamily="34" charset="0"/>
                <a:cs typeface="Segoe UI" pitchFamily="34" charset="0"/>
                <a:sym typeface="Wingdings" pitchFamily="2" charset="2"/>
              </a:rPr>
              <a:t>…</a:t>
            </a:r>
          </a:p>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33</a:t>
            </a:fld>
            <a:endParaRPr lang="ru-RU"/>
          </a:p>
        </p:txBody>
      </p:sp>
    </p:spTree>
    <p:extLst>
      <p:ext uri="{BB962C8B-B14F-4D97-AF65-F5344CB8AC3E}">
        <p14:creationId xmlns:p14="http://schemas.microsoft.com/office/powerpoint/2010/main" val="3945571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err="1" smtClean="0">
                <a:latin typeface="Segoe UI" pitchFamily="34" charset="0"/>
                <a:cs typeface="Segoe UI" pitchFamily="34" charset="0"/>
                <a:sym typeface="Wingdings" pitchFamily="2" charset="2"/>
              </a:rPr>
              <a:t>Avisando</a:t>
            </a:r>
            <a:r>
              <a:rPr lang="en-US" sz="1200" b="0" dirty="0" smtClean="0">
                <a:latin typeface="Segoe UI" pitchFamily="34" charset="0"/>
                <a:cs typeface="Segoe UI" pitchFamily="34" charset="0"/>
                <a:sym typeface="Wingdings" pitchFamily="2" charset="2"/>
              </a:rPr>
              <a:t>…</a:t>
            </a:r>
          </a:p>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34</a:t>
            </a:fld>
            <a:endParaRPr lang="ru-RU"/>
          </a:p>
        </p:txBody>
      </p:sp>
    </p:spTree>
    <p:extLst>
      <p:ext uri="{BB962C8B-B14F-4D97-AF65-F5344CB8AC3E}">
        <p14:creationId xmlns:p14="http://schemas.microsoft.com/office/powerpoint/2010/main" val="3945571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BEFC272-DE38-481A-8B13-F20EA7C17809}" type="datetime1">
              <a:rPr lang="en-US" smtClean="0"/>
              <a:t>13/12/12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45</a:t>
            </a:fld>
            <a:endParaRPr lang="en-US" dirty="0"/>
          </a:p>
        </p:txBody>
      </p:sp>
    </p:spTree>
    <p:extLst>
      <p:ext uri="{BB962C8B-B14F-4D97-AF65-F5344CB8AC3E}">
        <p14:creationId xmlns:p14="http://schemas.microsoft.com/office/powerpoint/2010/main" val="905073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986017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E2B634E-A137-4D06-9B4A-F79854341C15}" type="datetime1">
              <a:rPr lang="en-US" smtClean="0"/>
              <a:t>13/12/12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46</a:t>
            </a:fld>
            <a:endParaRPr lang="en-US" dirty="0"/>
          </a:p>
        </p:txBody>
      </p:sp>
    </p:spTree>
    <p:extLst>
      <p:ext uri="{BB962C8B-B14F-4D97-AF65-F5344CB8AC3E}">
        <p14:creationId xmlns:p14="http://schemas.microsoft.com/office/powerpoint/2010/main" val="3066108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9778A4-C404-4F2D-B292-16A2443EEE5B}"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527832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81D823CC-8F3C-4DD3-B803-BF05D5FEEBF3}"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655996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F744E311-AAFE-4A79-A686-16FCA71EAEE2}"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674130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F744E311-AAFE-4A79-A686-16FCA71EAEE2}"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674130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B324B-BEA3-4CF7-BC5D-FC042E617442}"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433151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B324B-BEA3-4CF7-BC5D-FC042E617442}"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433151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baseline="0" dirty="0" smtClean="0"/>
          </a:p>
        </p:txBody>
      </p:sp>
      <p:sp>
        <p:nvSpPr>
          <p:cNvPr id="4" name="Slide Number Placeholder 3"/>
          <p:cNvSpPr>
            <a:spLocks noGrp="1"/>
          </p:cNvSpPr>
          <p:nvPr>
            <p:ph type="sldNum" sz="quarter" idx="10"/>
          </p:nvPr>
        </p:nvSpPr>
        <p:spPr/>
        <p:txBody>
          <a:bodyPr/>
          <a:lstStyle/>
          <a:p>
            <a:fld id="{F744E311-AAFE-4A79-A686-16FCA71EAEE2}"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674130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5.png"/><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2130426"/>
            <a:ext cx="10363200" cy="1470025"/>
          </a:xfrm>
        </p:spPr>
        <p:txBody>
          <a:bodyPr/>
          <a:lstStyle/>
          <a:p>
            <a:r>
              <a:rPr lang="es-ES_tradnl" smtClean="0"/>
              <a:t>Clic para editar título</a:t>
            </a:r>
            <a:endParaRPr lang="es-ES"/>
          </a:p>
        </p:txBody>
      </p:sp>
      <p:sp>
        <p:nvSpPr>
          <p:cNvPr id="3" name="Subtítu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79CF3500-211C-47C7-BCC5-EDFF0A844E9C}" type="datetimeFigureOut">
              <a:rPr lang="es-ES" smtClean="0"/>
              <a:pPr/>
              <a:t>13/12/12</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E8A3DA3-4C09-4E3E-BECA-1836ECFEC913}" type="slidenum">
              <a:rPr lang="es-ES" smtClean="0"/>
              <a:pPr/>
              <a:t>‹Nr.›</a:t>
            </a:fld>
            <a:endParaRPr lang="es-ES" dirty="0"/>
          </a:p>
        </p:txBody>
      </p:sp>
    </p:spTree>
    <p:extLst>
      <p:ext uri="{BB962C8B-B14F-4D97-AF65-F5344CB8AC3E}">
        <p14:creationId xmlns:p14="http://schemas.microsoft.com/office/powerpoint/2010/main" val="1609301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79CF3500-211C-47C7-BCC5-EDFF0A844E9C}" type="datetimeFigureOut">
              <a:rPr lang="es-ES" smtClean="0"/>
              <a:pPr/>
              <a:t>13/12/12</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E8A3DA3-4C09-4E3E-BECA-1836ECFEC913}" type="slidenum">
              <a:rPr lang="es-ES" smtClean="0"/>
              <a:pPr/>
              <a:t>‹Nr.›</a:t>
            </a:fld>
            <a:endParaRPr lang="es-ES" dirty="0"/>
          </a:p>
        </p:txBody>
      </p:sp>
    </p:spTree>
    <p:extLst>
      <p:ext uri="{BB962C8B-B14F-4D97-AF65-F5344CB8AC3E}">
        <p14:creationId xmlns:p14="http://schemas.microsoft.com/office/powerpoint/2010/main" val="57635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9200" y="274639"/>
            <a:ext cx="2743200" cy="5851525"/>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p:nvPr>
        </p:nvSpPr>
        <p:spPr>
          <a:xfrm>
            <a:off x="609600" y="274639"/>
            <a:ext cx="8026400" cy="5851525"/>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79CF3500-211C-47C7-BCC5-EDFF0A844E9C}" type="datetimeFigureOut">
              <a:rPr lang="es-ES" smtClean="0"/>
              <a:pPr/>
              <a:t>13/12/12</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E8A3DA3-4C09-4E3E-BECA-1836ECFEC913}" type="slidenum">
              <a:rPr lang="es-ES" smtClean="0"/>
              <a:pPr/>
              <a:t>‹Nr.›</a:t>
            </a:fld>
            <a:endParaRPr lang="es-ES" dirty="0"/>
          </a:p>
        </p:txBody>
      </p:sp>
    </p:spTree>
    <p:extLst>
      <p:ext uri="{BB962C8B-B14F-4D97-AF65-F5344CB8AC3E}">
        <p14:creationId xmlns:p14="http://schemas.microsoft.com/office/powerpoint/2010/main" val="229547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ítulo vertical naranja">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5155660" cy="6858000"/>
          </a:xfrm>
          <a:prstGeom prst="rect">
            <a:avLst/>
          </a:prstGeom>
        </p:spPr>
      </p:pic>
      <p:pic>
        <p:nvPicPr>
          <p:cNvPr id="10" name="Imagen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51549" y="0"/>
            <a:ext cx="9940452" cy="6858000"/>
          </a:xfrm>
          <a:prstGeom prst="rect">
            <a:avLst/>
          </a:prstGeom>
        </p:spPr>
      </p:pic>
      <p:pic>
        <p:nvPicPr>
          <p:cNvPr id="11" name="Imagen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06708" y="0"/>
            <a:ext cx="8785293" cy="6858000"/>
          </a:xfrm>
          <a:prstGeom prst="rect">
            <a:avLst/>
          </a:prstGeom>
        </p:spPr>
      </p:pic>
      <p:sp>
        <p:nvSpPr>
          <p:cNvPr id="2" name="Título 1"/>
          <p:cNvSpPr>
            <a:spLocks noGrp="1"/>
          </p:cNvSpPr>
          <p:nvPr>
            <p:ph type="ctrTitle" hasCustomPrompt="1"/>
          </p:nvPr>
        </p:nvSpPr>
        <p:spPr>
          <a:xfrm>
            <a:off x="4377792" y="311335"/>
            <a:ext cx="6344157" cy="1800686"/>
          </a:xfrm>
        </p:spPr>
        <p:txBody>
          <a:bodyPr anchor="b">
            <a:normAutofit/>
          </a:bodyPr>
          <a:lstStyle>
            <a:lvl1pPr algn="ctr">
              <a:defRPr sz="4800" b="1" i="1">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stStyle>
          <a:p>
            <a:r>
              <a:rPr lang="es-ES" dirty="0" smtClean="0"/>
              <a:t>Título de la presentación</a:t>
            </a:r>
            <a:endParaRPr lang="es-ES" dirty="0"/>
          </a:p>
        </p:txBody>
      </p:sp>
      <p:sp>
        <p:nvSpPr>
          <p:cNvPr id="4" name="Marcador de fecha 3"/>
          <p:cNvSpPr>
            <a:spLocks noGrp="1"/>
          </p:cNvSpPr>
          <p:nvPr>
            <p:ph type="dt" sz="half" idx="10"/>
          </p:nvPr>
        </p:nvSpPr>
        <p:spPr>
          <a:xfrm>
            <a:off x="1173346" y="6356352"/>
            <a:ext cx="2941455" cy="365125"/>
          </a:xfrm>
          <a:prstGeom prst="rect">
            <a:avLst/>
          </a:prstGeom>
        </p:spPr>
        <p:txBody>
          <a:bodyPr/>
          <a:lstStyle>
            <a:lvl1pP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stStyle>
          <a:p>
            <a:fld id="{79CF3500-211C-47C7-BCC5-EDFF0A844E9C}" type="datetimeFigureOut">
              <a:rPr lang="es-ES" smtClean="0"/>
              <a:pPr/>
              <a:t>13/12/12</a:t>
            </a:fld>
            <a:endParaRPr lang="es-ES" dirty="0"/>
          </a:p>
        </p:txBody>
      </p:sp>
      <p:sp>
        <p:nvSpPr>
          <p:cNvPr id="5" name="Marcador de pie de página 4"/>
          <p:cNvSpPr>
            <a:spLocks noGrp="1"/>
          </p:cNvSpPr>
          <p:nvPr>
            <p:ph type="ftr" sz="quarter" idx="11"/>
          </p:nvPr>
        </p:nvSpPr>
        <p:spPr>
          <a:xfrm>
            <a:off x="4648200" y="6356352"/>
            <a:ext cx="2895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endParaRPr lang="es-ES" dirty="0"/>
          </a:p>
        </p:txBody>
      </p:sp>
      <p:sp>
        <p:nvSpPr>
          <p:cNvPr id="6" name="Marcador de número de diapositiva 5"/>
          <p:cNvSpPr>
            <a:spLocks noGrp="1"/>
          </p:cNvSpPr>
          <p:nvPr>
            <p:ph type="sldNum" sz="quarter" idx="12"/>
          </p:nvPr>
        </p:nvSpPr>
        <p:spPr>
          <a:xfrm>
            <a:off x="8077200" y="6356352"/>
            <a:ext cx="3276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3E8A3DA3-4C09-4E3E-BECA-1836ECFEC913}" type="slidenum">
              <a:rPr lang="es-ES" smtClean="0"/>
              <a:pPr/>
              <a:t>‹Nr.›</a:t>
            </a:fld>
            <a:endParaRPr lang="es-ES" dirty="0"/>
          </a:p>
        </p:txBody>
      </p:sp>
      <p:sp>
        <p:nvSpPr>
          <p:cNvPr id="7" name="Rectángulo 6"/>
          <p:cNvSpPr/>
          <p:nvPr userDrawn="1"/>
        </p:nvSpPr>
        <p:spPr>
          <a:xfrm>
            <a:off x="6328611" y="2454442"/>
            <a:ext cx="2430379" cy="926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97772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ítulo sección">
    <p:spTree>
      <p:nvGrpSpPr>
        <p:cNvPr id="1" name=""/>
        <p:cNvGrpSpPr/>
        <p:nvPr/>
      </p:nvGrpSpPr>
      <p:grpSpPr>
        <a:xfrm>
          <a:off x="0" y="0"/>
          <a:ext cx="0" cy="0"/>
          <a:chOff x="0" y="0"/>
          <a:chExt cx="0" cy="0"/>
        </a:xfrm>
      </p:grpSpPr>
      <p:sp>
        <p:nvSpPr>
          <p:cNvPr id="7" name="Rectángulo 6"/>
          <p:cNvSpPr/>
          <p:nvPr userDrawn="1"/>
        </p:nvSpPr>
        <p:spPr>
          <a:xfrm>
            <a:off x="0" y="6176965"/>
            <a:ext cx="12192000" cy="681037"/>
          </a:xfrm>
          <a:prstGeom prst="rect">
            <a:avLst/>
          </a:prstGeom>
          <a:solidFill>
            <a:srgbClr val="FF6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825" y="6176965"/>
            <a:ext cx="1413892" cy="681037"/>
          </a:xfrm>
          <a:prstGeom prst="rect">
            <a:avLst/>
          </a:prstGeom>
        </p:spPr>
      </p:pic>
      <p:sp>
        <p:nvSpPr>
          <p:cNvPr id="2" name="Título 1"/>
          <p:cNvSpPr>
            <a:spLocks noGrp="1"/>
          </p:cNvSpPr>
          <p:nvPr>
            <p:ph type="title" hasCustomPrompt="1"/>
          </p:nvPr>
        </p:nvSpPr>
        <p:spPr>
          <a:xfrm>
            <a:off x="838200" y="2307970"/>
            <a:ext cx="10515600" cy="1179003"/>
          </a:xfrm>
        </p:spPr>
        <p:txBody>
          <a:bodyPr>
            <a:normAutofit/>
          </a:bodyPr>
          <a:lstStyle>
            <a:lvl1pPr algn="ctr">
              <a:defRPr sz="6000" b="1" i="1">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stStyle>
          <a:p>
            <a:r>
              <a:rPr lang="es-ES" dirty="0" smtClean="0"/>
              <a:t>Título de la sección</a:t>
            </a:r>
            <a:endParaRPr lang="es-ES" dirty="0"/>
          </a:p>
        </p:txBody>
      </p:sp>
      <p:sp>
        <p:nvSpPr>
          <p:cNvPr id="4" name="Marcador de fecha 3"/>
          <p:cNvSpPr>
            <a:spLocks noGrp="1"/>
          </p:cNvSpPr>
          <p:nvPr>
            <p:ph type="dt" sz="half" idx="10"/>
          </p:nvPr>
        </p:nvSpPr>
        <p:spPr>
          <a:xfrm>
            <a:off x="2078966" y="6356352"/>
            <a:ext cx="2424023"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79CF3500-211C-47C7-BCC5-EDFF0A844E9C}" type="datetimeFigureOut">
              <a:rPr lang="es-ES" smtClean="0"/>
              <a:pPr/>
              <a:t>13/12/12</a:t>
            </a:fld>
            <a:endParaRPr lang="es-ES" dirty="0"/>
          </a:p>
        </p:txBody>
      </p:sp>
      <p:sp>
        <p:nvSpPr>
          <p:cNvPr id="5" name="Marcador de pie de página 4"/>
          <p:cNvSpPr>
            <a:spLocks noGrp="1"/>
          </p:cNvSpPr>
          <p:nvPr>
            <p:ph type="ftr" sz="quarter" idx="11"/>
          </p:nvPr>
        </p:nvSpPr>
        <p:spPr>
          <a:xfrm>
            <a:off x="4842295" y="6342229"/>
            <a:ext cx="2895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endParaRPr lang="es-ES" dirty="0"/>
          </a:p>
        </p:txBody>
      </p:sp>
      <p:sp>
        <p:nvSpPr>
          <p:cNvPr id="6" name="Marcador de número de diapositiva 5"/>
          <p:cNvSpPr>
            <a:spLocks noGrp="1"/>
          </p:cNvSpPr>
          <p:nvPr>
            <p:ph type="sldNum" sz="quarter" idx="12"/>
          </p:nvPr>
        </p:nvSpPr>
        <p:spPr>
          <a:xfrm>
            <a:off x="8077200" y="6356352"/>
            <a:ext cx="3276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3E8A3DA3-4C09-4E3E-BECA-1836ECFEC913}" type="slidenum">
              <a:rPr lang="es-ES" smtClean="0"/>
              <a:pPr/>
              <a:t>‹Nr.›</a:t>
            </a:fld>
            <a:endParaRPr lang="es-ES" dirty="0"/>
          </a:p>
        </p:txBody>
      </p:sp>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623496"/>
            <a:ext cx="12192000" cy="49012"/>
          </a:xfrm>
          <a:prstGeom prst="rect">
            <a:avLst/>
          </a:prstGeom>
        </p:spPr>
      </p:pic>
    </p:spTree>
    <p:extLst>
      <p:ext uri="{BB962C8B-B14F-4D97-AF65-F5344CB8AC3E}">
        <p14:creationId xmlns:p14="http://schemas.microsoft.com/office/powerpoint/2010/main" val="9300741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ierre naranja">
    <p:spTree>
      <p:nvGrpSpPr>
        <p:cNvPr id="1" name=""/>
        <p:cNvGrpSpPr/>
        <p:nvPr/>
      </p:nvGrpSpPr>
      <p:grpSpPr>
        <a:xfrm>
          <a:off x="0" y="0"/>
          <a:ext cx="0" cy="0"/>
          <a:chOff x="0" y="0"/>
          <a:chExt cx="0" cy="0"/>
        </a:xfrm>
      </p:grpSpPr>
      <p:sp>
        <p:nvSpPr>
          <p:cNvPr id="3" name="Marcador de fecha 2"/>
          <p:cNvSpPr>
            <a:spLocks noGrp="1"/>
          </p:cNvSpPr>
          <p:nvPr>
            <p:ph type="dt" sz="half" idx="10"/>
          </p:nvPr>
        </p:nvSpPr>
        <p:spPr>
          <a:xfrm>
            <a:off x="838200" y="6356352"/>
            <a:ext cx="3276600" cy="365125"/>
          </a:xfrm>
          <a:prstGeom prst="rect">
            <a:avLst/>
          </a:prstGeom>
        </p:spPr>
        <p:txBody>
          <a:bodyPr/>
          <a:lstStyle/>
          <a:p>
            <a:fld id="{79CF3500-211C-47C7-BCC5-EDFF0A844E9C}" type="datetimeFigureOut">
              <a:rPr lang="es-ES" smtClean="0"/>
              <a:t>13/12/12</a:t>
            </a:fld>
            <a:endParaRPr lang="es-ES"/>
          </a:p>
        </p:txBody>
      </p:sp>
      <p:sp>
        <p:nvSpPr>
          <p:cNvPr id="4" name="Marcador de pie de página 3"/>
          <p:cNvSpPr>
            <a:spLocks noGrp="1"/>
          </p:cNvSpPr>
          <p:nvPr>
            <p:ph type="ftr" sz="quarter" idx="11"/>
          </p:nvPr>
        </p:nvSpPr>
        <p:spPr>
          <a:xfrm>
            <a:off x="4648200" y="6356352"/>
            <a:ext cx="2895600" cy="365125"/>
          </a:xfrm>
          <a:prstGeom prst="rect">
            <a:avLst/>
          </a:prstGeom>
        </p:spPr>
        <p:txBody>
          <a:bodyPr/>
          <a:lstStyle/>
          <a:p>
            <a:endParaRPr lang="es-ES"/>
          </a:p>
        </p:txBody>
      </p:sp>
      <p:sp>
        <p:nvSpPr>
          <p:cNvPr id="5" name="Marcador de número de diapositiva 4"/>
          <p:cNvSpPr>
            <a:spLocks noGrp="1"/>
          </p:cNvSpPr>
          <p:nvPr>
            <p:ph type="sldNum" sz="quarter" idx="12"/>
          </p:nvPr>
        </p:nvSpPr>
        <p:spPr>
          <a:xfrm>
            <a:off x="8077200" y="6356352"/>
            <a:ext cx="3276600" cy="365125"/>
          </a:xfrm>
          <a:prstGeom prst="rect">
            <a:avLst/>
          </a:prstGeom>
        </p:spPr>
        <p:txBody>
          <a:bodyPr/>
          <a:lstStyle/>
          <a:p>
            <a:fld id="{3E8A3DA3-4C09-4E3E-BECA-1836ECFEC913}" type="slidenum">
              <a:rPr lang="es-ES" smtClean="0"/>
              <a:t>‹Nr.›</a:t>
            </a:fld>
            <a:endParaRPr lang="es-ES"/>
          </a:p>
        </p:txBody>
      </p:sp>
      <p:pic>
        <p:nvPicPr>
          <p:cNvPr id="6" name="Imagen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333" y="0"/>
            <a:ext cx="12166668" cy="6872308"/>
          </a:xfrm>
          <a:prstGeom prst="rect">
            <a:avLst/>
          </a:prstGeom>
        </p:spPr>
      </p:pic>
      <p:pic>
        <p:nvPicPr>
          <p:cNvPr id="9" name="Imagen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2859" y="6234619"/>
            <a:ext cx="1742735" cy="553458"/>
          </a:xfrm>
          <a:prstGeom prst="rect">
            <a:avLst/>
          </a:prstGeom>
        </p:spPr>
      </p:pic>
      <p:pic>
        <p:nvPicPr>
          <p:cNvPr id="10" name="Imagen 9"/>
          <p:cNvPicPr>
            <a:picLocks noChangeAspect="1"/>
          </p:cNvPicPr>
          <p:nvPr userDrawn="1"/>
        </p:nvPicPr>
        <p:blipFill>
          <a:blip r:embed="rId4"/>
          <a:stretch>
            <a:fillRect/>
          </a:stretch>
        </p:blipFill>
        <p:spPr>
          <a:xfrm>
            <a:off x="10323096" y="5637938"/>
            <a:ext cx="1712337" cy="329081"/>
          </a:xfrm>
          <a:prstGeom prst="rect">
            <a:avLst/>
          </a:prstGeom>
        </p:spPr>
      </p:pic>
    </p:spTree>
    <p:extLst>
      <p:ext uri="{BB962C8B-B14F-4D97-AF65-F5344CB8AC3E}">
        <p14:creationId xmlns:p14="http://schemas.microsoft.com/office/powerpoint/2010/main" val="40492721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ítulo horizontal naranja">
    <p:spTree>
      <p:nvGrpSpPr>
        <p:cNvPr id="1" name=""/>
        <p:cNvGrpSpPr/>
        <p:nvPr/>
      </p:nvGrpSpPr>
      <p:grpSpPr>
        <a:xfrm>
          <a:off x="0" y="0"/>
          <a:ext cx="0" cy="0"/>
          <a:chOff x="0" y="0"/>
          <a:chExt cx="0" cy="0"/>
        </a:xfrm>
      </p:grpSpPr>
      <p:pic>
        <p:nvPicPr>
          <p:cNvPr id="11" name="Imagen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86617"/>
          </a:xfrm>
          <a:prstGeom prst="rect">
            <a:avLst/>
          </a:prstGeom>
        </p:spPr>
      </p:pic>
      <p:pic>
        <p:nvPicPr>
          <p:cNvPr id="12" name="Imagen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82309"/>
            <a:ext cx="12192000" cy="6404309"/>
          </a:xfrm>
          <a:prstGeom prst="rect">
            <a:avLst/>
          </a:prstGeom>
        </p:spPr>
      </p:pic>
      <p:sp>
        <p:nvSpPr>
          <p:cNvPr id="2" name="Título 1"/>
          <p:cNvSpPr>
            <a:spLocks noGrp="1"/>
          </p:cNvSpPr>
          <p:nvPr>
            <p:ph type="ctrTitle" hasCustomPrompt="1"/>
          </p:nvPr>
        </p:nvSpPr>
        <p:spPr>
          <a:xfrm>
            <a:off x="571501" y="2544739"/>
            <a:ext cx="7876585" cy="1161415"/>
          </a:xfrm>
        </p:spPr>
        <p:txBody>
          <a:bodyPr anchor="b">
            <a:normAutofit/>
          </a:bodyPr>
          <a:lstStyle>
            <a:lvl1pPr algn="ctr">
              <a:defRPr sz="4800" b="1" i="1">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stStyle>
          <a:p>
            <a:r>
              <a:rPr lang="es-ES" dirty="0" smtClean="0"/>
              <a:t>Título de la presentación</a:t>
            </a:r>
            <a:endParaRPr lang="es-ES" dirty="0"/>
          </a:p>
        </p:txBody>
      </p:sp>
      <p:sp>
        <p:nvSpPr>
          <p:cNvPr id="4" name="Marcador de fecha 3"/>
          <p:cNvSpPr>
            <a:spLocks noGrp="1"/>
          </p:cNvSpPr>
          <p:nvPr>
            <p:ph type="dt" sz="half" idx="10"/>
          </p:nvPr>
        </p:nvSpPr>
        <p:spPr>
          <a:xfrm>
            <a:off x="1173346" y="6356352"/>
            <a:ext cx="2941455" cy="365125"/>
          </a:xfrm>
          <a:prstGeom prst="rect">
            <a:avLst/>
          </a:prstGeom>
        </p:spPr>
        <p:txBody>
          <a:bodyPr/>
          <a:lstStyle>
            <a:lvl1pP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stStyle>
          <a:p>
            <a:fld id="{79CF3500-211C-47C7-BCC5-EDFF0A844E9C}" type="datetimeFigureOut">
              <a:rPr lang="es-ES" smtClean="0"/>
              <a:pPr/>
              <a:t>13/12/12</a:t>
            </a:fld>
            <a:endParaRPr lang="es-ES" dirty="0"/>
          </a:p>
        </p:txBody>
      </p:sp>
      <p:sp>
        <p:nvSpPr>
          <p:cNvPr id="5" name="Marcador de pie de página 4"/>
          <p:cNvSpPr>
            <a:spLocks noGrp="1"/>
          </p:cNvSpPr>
          <p:nvPr>
            <p:ph type="ftr" sz="quarter" idx="11"/>
          </p:nvPr>
        </p:nvSpPr>
        <p:spPr>
          <a:xfrm>
            <a:off x="4648200" y="6356352"/>
            <a:ext cx="2895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endParaRPr lang="es-ES" dirty="0"/>
          </a:p>
        </p:txBody>
      </p:sp>
      <p:sp>
        <p:nvSpPr>
          <p:cNvPr id="6" name="Marcador de número de diapositiva 5"/>
          <p:cNvSpPr>
            <a:spLocks noGrp="1"/>
          </p:cNvSpPr>
          <p:nvPr>
            <p:ph type="sldNum" sz="quarter" idx="12"/>
          </p:nvPr>
        </p:nvSpPr>
        <p:spPr>
          <a:xfrm>
            <a:off x="8077200" y="6356352"/>
            <a:ext cx="3276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3E8A3DA3-4C09-4E3E-BECA-1836ECFEC913}" type="slidenum">
              <a:rPr lang="es-ES" smtClean="0"/>
              <a:pPr/>
              <a:t>‹Nr.›</a:t>
            </a:fld>
            <a:endParaRPr lang="es-ES" dirty="0"/>
          </a:p>
        </p:txBody>
      </p:sp>
      <p:pic>
        <p:nvPicPr>
          <p:cNvPr id="3" name="Imagen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14405" y="5216668"/>
            <a:ext cx="1253185" cy="496311"/>
          </a:xfrm>
          <a:prstGeom prst="rect">
            <a:avLst/>
          </a:prstGeom>
        </p:spPr>
      </p:pic>
    </p:spTree>
    <p:extLst>
      <p:ext uri="{BB962C8B-B14F-4D97-AF65-F5344CB8AC3E}">
        <p14:creationId xmlns:p14="http://schemas.microsoft.com/office/powerpoint/2010/main" val="19976276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horizontal blanco">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192000" cy="5421379"/>
          </a:xfrm>
          <a:prstGeom prst="rect">
            <a:avLst/>
          </a:prstGeom>
        </p:spPr>
      </p:pic>
      <p:pic>
        <p:nvPicPr>
          <p:cNvPr id="10" name="Imagen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2"/>
            <a:ext cx="12192001" cy="4475081"/>
          </a:xfrm>
          <a:prstGeom prst="rect">
            <a:avLst/>
          </a:prstGeom>
        </p:spPr>
      </p:pic>
      <p:sp>
        <p:nvSpPr>
          <p:cNvPr id="2" name="Título 1"/>
          <p:cNvSpPr>
            <a:spLocks noGrp="1"/>
          </p:cNvSpPr>
          <p:nvPr>
            <p:ph type="ctrTitle" hasCustomPrompt="1"/>
          </p:nvPr>
        </p:nvSpPr>
        <p:spPr>
          <a:xfrm>
            <a:off x="385385" y="315589"/>
            <a:ext cx="8758617" cy="906308"/>
          </a:xfrm>
        </p:spPr>
        <p:txBody>
          <a:bodyPr anchor="b">
            <a:normAutofit/>
          </a:bodyPr>
          <a:lstStyle>
            <a:lvl1pPr algn="ctr">
              <a:defRPr sz="4800" b="1" i="1">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stStyle>
          <a:p>
            <a:r>
              <a:rPr lang="es-ES" dirty="0" smtClean="0"/>
              <a:t>Título de la presentación</a:t>
            </a:r>
            <a:endParaRPr lang="es-ES" dirty="0"/>
          </a:p>
        </p:txBody>
      </p:sp>
      <p:sp>
        <p:nvSpPr>
          <p:cNvPr id="4" name="Marcador de fecha 3"/>
          <p:cNvSpPr>
            <a:spLocks noGrp="1"/>
          </p:cNvSpPr>
          <p:nvPr>
            <p:ph type="dt" sz="half" idx="10"/>
          </p:nvPr>
        </p:nvSpPr>
        <p:spPr>
          <a:xfrm>
            <a:off x="1173346" y="6356352"/>
            <a:ext cx="2941455" cy="365125"/>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79CF3500-211C-47C7-BCC5-EDFF0A844E9C}" type="datetimeFigureOut">
              <a:rPr lang="es-ES" smtClean="0"/>
              <a:pPr/>
              <a:t>13/12/12</a:t>
            </a:fld>
            <a:endParaRPr lang="es-ES" dirty="0"/>
          </a:p>
        </p:txBody>
      </p:sp>
      <p:sp>
        <p:nvSpPr>
          <p:cNvPr id="5" name="Marcador de pie de página 4"/>
          <p:cNvSpPr>
            <a:spLocks noGrp="1"/>
          </p:cNvSpPr>
          <p:nvPr>
            <p:ph type="ftr" sz="quarter" idx="11"/>
          </p:nvPr>
        </p:nvSpPr>
        <p:spPr>
          <a:xfrm>
            <a:off x="4648200" y="6356352"/>
            <a:ext cx="2895600" cy="365125"/>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endParaRPr lang="es-ES" dirty="0"/>
          </a:p>
        </p:txBody>
      </p:sp>
      <p:sp>
        <p:nvSpPr>
          <p:cNvPr id="6" name="Marcador de número de diapositiva 5"/>
          <p:cNvSpPr>
            <a:spLocks noGrp="1"/>
          </p:cNvSpPr>
          <p:nvPr>
            <p:ph type="sldNum" sz="quarter" idx="12"/>
          </p:nvPr>
        </p:nvSpPr>
        <p:spPr>
          <a:xfrm>
            <a:off x="8077200" y="6356352"/>
            <a:ext cx="3276600" cy="365125"/>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3E8A3DA3-4C09-4E3E-BECA-1836ECFEC913}" type="slidenum">
              <a:rPr lang="es-ES" smtClean="0"/>
              <a:pPr/>
              <a:t>‹Nr.›</a:t>
            </a:fld>
            <a:endParaRPr lang="es-ES" dirty="0"/>
          </a:p>
        </p:txBody>
      </p:sp>
      <p:pic>
        <p:nvPicPr>
          <p:cNvPr id="3" name="Imagen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5158" y="3057569"/>
            <a:ext cx="969511" cy="381549"/>
          </a:xfrm>
          <a:prstGeom prst="rect">
            <a:avLst/>
          </a:prstGeom>
        </p:spPr>
      </p:pic>
    </p:spTree>
    <p:extLst>
      <p:ext uri="{BB962C8B-B14F-4D97-AF65-F5344CB8AC3E}">
        <p14:creationId xmlns:p14="http://schemas.microsoft.com/office/powerpoint/2010/main" val="8813791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ítulo vertical blanc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6872" y="0"/>
            <a:ext cx="8925128" cy="6858000"/>
          </a:xfrm>
          <a:prstGeom prst="rect">
            <a:avLst/>
          </a:prstGeom>
        </p:spPr>
      </p:pic>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20765" y="0"/>
            <a:ext cx="8171235" cy="6858000"/>
          </a:xfrm>
          <a:prstGeom prst="rect">
            <a:avLst/>
          </a:prstGeom>
        </p:spPr>
      </p:pic>
      <p:sp>
        <p:nvSpPr>
          <p:cNvPr id="2" name="Título 1"/>
          <p:cNvSpPr>
            <a:spLocks noGrp="1"/>
          </p:cNvSpPr>
          <p:nvPr>
            <p:ph type="ctrTitle" hasCustomPrompt="1"/>
          </p:nvPr>
        </p:nvSpPr>
        <p:spPr>
          <a:xfrm>
            <a:off x="5154629" y="311335"/>
            <a:ext cx="6441260" cy="1800686"/>
          </a:xfrm>
        </p:spPr>
        <p:txBody>
          <a:bodyPr anchor="b">
            <a:normAutofit/>
          </a:bodyPr>
          <a:lstStyle>
            <a:lvl1pPr algn="ctr">
              <a:defRPr sz="4800" b="1" i="1">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stStyle>
          <a:p>
            <a:r>
              <a:rPr lang="es-ES" dirty="0" smtClean="0"/>
              <a:t>Título de la presentación</a:t>
            </a:r>
            <a:endParaRPr lang="es-ES" dirty="0"/>
          </a:p>
        </p:txBody>
      </p:sp>
      <p:sp>
        <p:nvSpPr>
          <p:cNvPr id="4" name="Marcador de fecha 3"/>
          <p:cNvSpPr>
            <a:spLocks noGrp="1"/>
          </p:cNvSpPr>
          <p:nvPr>
            <p:ph type="dt" sz="half" idx="10"/>
          </p:nvPr>
        </p:nvSpPr>
        <p:spPr>
          <a:xfrm>
            <a:off x="1173346" y="6356352"/>
            <a:ext cx="2941455" cy="365125"/>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79CF3500-211C-47C7-BCC5-EDFF0A844E9C}" type="datetimeFigureOut">
              <a:rPr lang="es-ES" smtClean="0"/>
              <a:pPr/>
              <a:t>13/12/12</a:t>
            </a:fld>
            <a:endParaRPr lang="es-ES" dirty="0"/>
          </a:p>
        </p:txBody>
      </p:sp>
      <p:sp>
        <p:nvSpPr>
          <p:cNvPr id="5" name="Marcador de pie de página 4"/>
          <p:cNvSpPr>
            <a:spLocks noGrp="1"/>
          </p:cNvSpPr>
          <p:nvPr>
            <p:ph type="ftr" sz="quarter" idx="11"/>
          </p:nvPr>
        </p:nvSpPr>
        <p:spPr>
          <a:xfrm>
            <a:off x="4648200" y="6356352"/>
            <a:ext cx="2895600" cy="365125"/>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endParaRPr lang="es-ES" dirty="0"/>
          </a:p>
        </p:txBody>
      </p:sp>
      <p:sp>
        <p:nvSpPr>
          <p:cNvPr id="6" name="Marcador de número de diapositiva 5"/>
          <p:cNvSpPr>
            <a:spLocks noGrp="1"/>
          </p:cNvSpPr>
          <p:nvPr>
            <p:ph type="sldNum" sz="quarter" idx="12"/>
          </p:nvPr>
        </p:nvSpPr>
        <p:spPr>
          <a:xfrm>
            <a:off x="8077200" y="6356352"/>
            <a:ext cx="3276600" cy="365125"/>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3E8A3DA3-4C09-4E3E-BECA-1836ECFEC913}" type="slidenum">
              <a:rPr lang="es-ES" smtClean="0"/>
              <a:pPr/>
              <a:t>‹Nr.›</a:t>
            </a:fld>
            <a:endParaRPr lang="es-ES" dirty="0"/>
          </a:p>
        </p:txBody>
      </p:sp>
      <p:pic>
        <p:nvPicPr>
          <p:cNvPr id="3" name="Imagen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106077" y="5517546"/>
            <a:ext cx="987227" cy="388522"/>
          </a:xfrm>
          <a:prstGeom prst="rect">
            <a:avLst/>
          </a:prstGeom>
        </p:spPr>
      </p:pic>
    </p:spTree>
    <p:extLst>
      <p:ext uri="{BB962C8B-B14F-4D97-AF65-F5344CB8AC3E}">
        <p14:creationId xmlns:p14="http://schemas.microsoft.com/office/powerpoint/2010/main" val="28105740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n y texto">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28636" y="2"/>
            <a:ext cx="2063365" cy="6219825"/>
          </a:xfrm>
          <a:prstGeom prst="rect">
            <a:avLst/>
          </a:prstGeom>
        </p:spPr>
      </p:pic>
      <p:sp>
        <p:nvSpPr>
          <p:cNvPr id="7" name="Rectángulo 6"/>
          <p:cNvSpPr/>
          <p:nvPr userDrawn="1"/>
        </p:nvSpPr>
        <p:spPr>
          <a:xfrm>
            <a:off x="0" y="6176965"/>
            <a:ext cx="12192000" cy="681037"/>
          </a:xfrm>
          <a:prstGeom prst="rect">
            <a:avLst/>
          </a:prstGeom>
          <a:solidFill>
            <a:srgbClr val="FF6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825" y="6176965"/>
            <a:ext cx="1413892" cy="681037"/>
          </a:xfrm>
          <a:prstGeom prst="rect">
            <a:avLst/>
          </a:prstGeom>
        </p:spPr>
      </p:pic>
      <p:sp>
        <p:nvSpPr>
          <p:cNvPr id="2" name="Título 1"/>
          <p:cNvSpPr>
            <a:spLocks noGrp="1"/>
          </p:cNvSpPr>
          <p:nvPr>
            <p:ph type="title" hasCustomPrompt="1"/>
          </p:nvPr>
        </p:nvSpPr>
        <p:spPr>
          <a:xfrm>
            <a:off x="838200" y="365127"/>
            <a:ext cx="10515600" cy="823913"/>
          </a:xfrm>
        </p:spPr>
        <p:txBody>
          <a:bodyPr/>
          <a:lstStyle>
            <a:lvl1pPr algn="ctr">
              <a:defRPr b="1" i="1">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stStyle>
          <a:p>
            <a:r>
              <a:rPr lang="es-ES" dirty="0" smtClean="0"/>
              <a:t>Título de la diapositiva</a:t>
            </a:r>
            <a:endParaRPr lang="es-ES" dirty="0"/>
          </a:p>
        </p:txBody>
      </p:sp>
      <p:sp>
        <p:nvSpPr>
          <p:cNvPr id="3" name="Marcador de contenido 2"/>
          <p:cNvSpPr>
            <a:spLocks noGrp="1"/>
          </p:cNvSpPr>
          <p:nvPr>
            <p:ph idx="1"/>
          </p:nvPr>
        </p:nvSpPr>
        <p:spPr>
          <a:xfrm>
            <a:off x="4693381" y="1456566"/>
            <a:ext cx="6660419" cy="4452529"/>
          </a:xfrm>
        </p:spPr>
        <p:txBody>
          <a:bodyPr/>
          <a:lstStyle>
            <a:lvl1pPr marL="2286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4" name="Marcador de fecha 3"/>
          <p:cNvSpPr>
            <a:spLocks noGrp="1"/>
          </p:cNvSpPr>
          <p:nvPr>
            <p:ph type="dt" sz="half" idx="10"/>
          </p:nvPr>
        </p:nvSpPr>
        <p:spPr>
          <a:xfrm>
            <a:off x="2078966" y="6356352"/>
            <a:ext cx="2424023"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79CF3500-211C-47C7-BCC5-EDFF0A844E9C}" type="datetimeFigureOut">
              <a:rPr lang="es-ES" smtClean="0"/>
              <a:pPr/>
              <a:t>13/12/12</a:t>
            </a:fld>
            <a:endParaRPr lang="es-ES" dirty="0"/>
          </a:p>
        </p:txBody>
      </p:sp>
      <p:sp>
        <p:nvSpPr>
          <p:cNvPr id="5" name="Marcador de pie de página 4"/>
          <p:cNvSpPr>
            <a:spLocks noGrp="1"/>
          </p:cNvSpPr>
          <p:nvPr>
            <p:ph type="ftr" sz="quarter" idx="11"/>
          </p:nvPr>
        </p:nvSpPr>
        <p:spPr>
          <a:xfrm>
            <a:off x="4842295" y="6342229"/>
            <a:ext cx="2895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endParaRPr lang="es-ES" dirty="0"/>
          </a:p>
        </p:txBody>
      </p:sp>
      <p:sp>
        <p:nvSpPr>
          <p:cNvPr id="6" name="Marcador de número de diapositiva 5"/>
          <p:cNvSpPr>
            <a:spLocks noGrp="1"/>
          </p:cNvSpPr>
          <p:nvPr>
            <p:ph type="sldNum" sz="quarter" idx="12"/>
          </p:nvPr>
        </p:nvSpPr>
        <p:spPr>
          <a:xfrm>
            <a:off x="8077200" y="6356352"/>
            <a:ext cx="3276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3E8A3DA3-4C09-4E3E-BECA-1836ECFEC913}" type="slidenum">
              <a:rPr lang="es-ES" smtClean="0"/>
              <a:pPr/>
              <a:t>‹Nr.›</a:t>
            </a:fld>
            <a:endParaRPr lang="es-ES" dirty="0"/>
          </a:p>
        </p:txBody>
      </p:sp>
      <p:sp>
        <p:nvSpPr>
          <p:cNvPr id="11" name="Marcador de posición de imagen 10"/>
          <p:cNvSpPr>
            <a:spLocks noGrp="1"/>
          </p:cNvSpPr>
          <p:nvPr>
            <p:ph type="pic" sz="quarter" idx="13"/>
          </p:nvPr>
        </p:nvSpPr>
        <p:spPr>
          <a:xfrm>
            <a:off x="838201" y="1456566"/>
            <a:ext cx="3547683" cy="4452528"/>
          </a:xfrm>
        </p:spPr>
        <p:txBody>
          <a:bodyPr/>
          <a:lstStyle/>
          <a:p>
            <a:endParaRPr lang="es-ES"/>
          </a:p>
        </p:txBody>
      </p:sp>
      <p:pic>
        <p:nvPicPr>
          <p:cNvPr id="14" name="Imagen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12859" y="6234619"/>
            <a:ext cx="1742735" cy="553458"/>
          </a:xfrm>
          <a:prstGeom prst="rect">
            <a:avLst/>
          </a:prstGeom>
        </p:spPr>
      </p:pic>
      <p:pic>
        <p:nvPicPr>
          <p:cNvPr id="15" name="Imagen 14"/>
          <p:cNvPicPr>
            <a:picLocks noChangeAspect="1"/>
          </p:cNvPicPr>
          <p:nvPr userDrawn="1"/>
        </p:nvPicPr>
        <p:blipFill>
          <a:blip r:embed="rId5"/>
          <a:stretch>
            <a:fillRect/>
          </a:stretch>
        </p:blipFill>
        <p:spPr>
          <a:xfrm>
            <a:off x="7441597" y="6306131"/>
            <a:ext cx="2319932" cy="445850"/>
          </a:xfrm>
          <a:prstGeom prst="rect">
            <a:avLst/>
          </a:prstGeom>
        </p:spPr>
      </p:pic>
    </p:spTree>
    <p:extLst>
      <p:ext uri="{BB962C8B-B14F-4D97-AF65-F5344CB8AC3E}">
        <p14:creationId xmlns:p14="http://schemas.microsoft.com/office/powerpoint/2010/main" val="1451905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n y texto descriptivo">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28636" y="2"/>
            <a:ext cx="2063365" cy="6219825"/>
          </a:xfrm>
          <a:prstGeom prst="rect">
            <a:avLst/>
          </a:prstGeom>
        </p:spPr>
      </p:pic>
      <p:sp>
        <p:nvSpPr>
          <p:cNvPr id="7" name="Rectángulo 6"/>
          <p:cNvSpPr/>
          <p:nvPr userDrawn="1"/>
        </p:nvSpPr>
        <p:spPr>
          <a:xfrm>
            <a:off x="0" y="6176965"/>
            <a:ext cx="12192000" cy="681037"/>
          </a:xfrm>
          <a:prstGeom prst="rect">
            <a:avLst/>
          </a:prstGeom>
          <a:solidFill>
            <a:srgbClr val="FF6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825" y="6176965"/>
            <a:ext cx="1413892" cy="681037"/>
          </a:xfrm>
          <a:prstGeom prst="rect">
            <a:avLst/>
          </a:prstGeom>
        </p:spPr>
      </p:pic>
      <p:sp>
        <p:nvSpPr>
          <p:cNvPr id="2" name="Título 1"/>
          <p:cNvSpPr>
            <a:spLocks noGrp="1"/>
          </p:cNvSpPr>
          <p:nvPr>
            <p:ph type="title" hasCustomPrompt="1"/>
          </p:nvPr>
        </p:nvSpPr>
        <p:spPr>
          <a:xfrm>
            <a:off x="838200" y="365127"/>
            <a:ext cx="10515600" cy="823913"/>
          </a:xfrm>
        </p:spPr>
        <p:txBody>
          <a:bodyPr/>
          <a:lstStyle>
            <a:lvl1pPr algn="ctr">
              <a:defRPr b="1" i="1">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stStyle>
          <a:p>
            <a:r>
              <a:rPr lang="es-ES" dirty="0" smtClean="0"/>
              <a:t>Título de la diapositiva</a:t>
            </a:r>
            <a:endParaRPr lang="es-ES" dirty="0"/>
          </a:p>
        </p:txBody>
      </p:sp>
      <p:sp>
        <p:nvSpPr>
          <p:cNvPr id="3" name="Marcador de contenido 2"/>
          <p:cNvSpPr>
            <a:spLocks noGrp="1"/>
          </p:cNvSpPr>
          <p:nvPr>
            <p:ph idx="1" hasCustomPrompt="1"/>
          </p:nvPr>
        </p:nvSpPr>
        <p:spPr>
          <a:xfrm>
            <a:off x="4693381" y="3536221"/>
            <a:ext cx="6660419" cy="1505119"/>
          </a:xfrm>
        </p:spPr>
        <p:txBody>
          <a:bodyPr/>
          <a:lstStyle>
            <a:lvl1pPr marL="2286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s-ES" dirty="0" smtClean="0"/>
              <a:t>Descripción de la imagen</a:t>
            </a:r>
            <a:endParaRPr lang="es-ES" dirty="0"/>
          </a:p>
        </p:txBody>
      </p:sp>
      <p:sp>
        <p:nvSpPr>
          <p:cNvPr id="4" name="Marcador de fecha 3"/>
          <p:cNvSpPr>
            <a:spLocks noGrp="1"/>
          </p:cNvSpPr>
          <p:nvPr>
            <p:ph type="dt" sz="half" idx="10"/>
          </p:nvPr>
        </p:nvSpPr>
        <p:spPr>
          <a:xfrm>
            <a:off x="2078966" y="6356352"/>
            <a:ext cx="2424023"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79CF3500-211C-47C7-BCC5-EDFF0A844E9C}" type="datetimeFigureOut">
              <a:rPr lang="es-ES" smtClean="0"/>
              <a:pPr/>
              <a:t>13/12/12</a:t>
            </a:fld>
            <a:endParaRPr lang="es-ES" dirty="0"/>
          </a:p>
        </p:txBody>
      </p:sp>
      <p:sp>
        <p:nvSpPr>
          <p:cNvPr id="5" name="Marcador de pie de página 4"/>
          <p:cNvSpPr>
            <a:spLocks noGrp="1"/>
          </p:cNvSpPr>
          <p:nvPr>
            <p:ph type="ftr" sz="quarter" idx="11"/>
          </p:nvPr>
        </p:nvSpPr>
        <p:spPr>
          <a:xfrm>
            <a:off x="4842295" y="6342229"/>
            <a:ext cx="2895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endParaRPr lang="es-ES" dirty="0"/>
          </a:p>
        </p:txBody>
      </p:sp>
      <p:sp>
        <p:nvSpPr>
          <p:cNvPr id="6" name="Marcador de número de diapositiva 5"/>
          <p:cNvSpPr>
            <a:spLocks noGrp="1"/>
          </p:cNvSpPr>
          <p:nvPr>
            <p:ph type="sldNum" sz="quarter" idx="12"/>
          </p:nvPr>
        </p:nvSpPr>
        <p:spPr>
          <a:xfrm>
            <a:off x="8077200" y="6356352"/>
            <a:ext cx="3276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3E8A3DA3-4C09-4E3E-BECA-1836ECFEC913}" type="slidenum">
              <a:rPr lang="es-ES" smtClean="0"/>
              <a:pPr/>
              <a:t>‹Nr.›</a:t>
            </a:fld>
            <a:endParaRPr lang="es-ES" dirty="0"/>
          </a:p>
        </p:txBody>
      </p:sp>
      <p:sp>
        <p:nvSpPr>
          <p:cNvPr id="11" name="Marcador de posición de imagen 10"/>
          <p:cNvSpPr>
            <a:spLocks noGrp="1"/>
          </p:cNvSpPr>
          <p:nvPr>
            <p:ph type="pic" sz="quarter" idx="13"/>
          </p:nvPr>
        </p:nvSpPr>
        <p:spPr>
          <a:xfrm>
            <a:off x="838201" y="3325828"/>
            <a:ext cx="3547683" cy="1998732"/>
          </a:xfrm>
        </p:spPr>
        <p:txBody>
          <a:bodyPr/>
          <a:lstStyle/>
          <a:p>
            <a:endParaRPr lang="es-ES"/>
          </a:p>
        </p:txBody>
      </p:sp>
      <p:sp>
        <p:nvSpPr>
          <p:cNvPr id="12" name="Marcador de texto 11"/>
          <p:cNvSpPr>
            <a:spLocks noGrp="1"/>
          </p:cNvSpPr>
          <p:nvPr>
            <p:ph type="body" sz="quarter" idx="14" hasCustomPrompt="1"/>
          </p:nvPr>
        </p:nvSpPr>
        <p:spPr>
          <a:xfrm>
            <a:off x="838202" y="5437190"/>
            <a:ext cx="3548063" cy="300037"/>
          </a:xfrm>
        </p:spPr>
        <p:txBody>
          <a:bodyPr/>
          <a:lstStyle>
            <a:lvl1pPr marL="0" indent="0" algn="ctr">
              <a:buNone/>
              <a:defRPr sz="1600">
                <a:solidFill>
                  <a:srgbClr val="191919"/>
                </a:solidFill>
              </a:defRPr>
            </a:lvl1pPr>
          </a:lstStyle>
          <a:p>
            <a:pPr lvl="0"/>
            <a:r>
              <a:rPr lang="es-ES" dirty="0" smtClean="0"/>
              <a:t>Pie de foto</a:t>
            </a:r>
            <a:endParaRPr lang="es-ES" dirty="0"/>
          </a:p>
        </p:txBody>
      </p:sp>
      <p:sp>
        <p:nvSpPr>
          <p:cNvPr id="15" name="Marcador de contenido 2"/>
          <p:cNvSpPr>
            <a:spLocks noGrp="1"/>
          </p:cNvSpPr>
          <p:nvPr>
            <p:ph idx="15" hasCustomPrompt="1"/>
          </p:nvPr>
        </p:nvSpPr>
        <p:spPr>
          <a:xfrm>
            <a:off x="838202" y="1425324"/>
            <a:ext cx="10515599" cy="1671159"/>
          </a:xfrm>
        </p:spPr>
        <p:txBody>
          <a:bodyPr/>
          <a:lstStyle>
            <a:lvl1pPr marL="2286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s-ES" dirty="0" smtClean="0"/>
              <a:t>Texto y objetos</a:t>
            </a:r>
            <a:endParaRPr lang="es-ES" dirty="0"/>
          </a:p>
        </p:txBody>
      </p:sp>
      <p:pic>
        <p:nvPicPr>
          <p:cNvPr id="16" name="Imagen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12859" y="6234619"/>
            <a:ext cx="1742735" cy="553458"/>
          </a:xfrm>
          <a:prstGeom prst="rect">
            <a:avLst/>
          </a:prstGeom>
        </p:spPr>
      </p:pic>
      <p:pic>
        <p:nvPicPr>
          <p:cNvPr id="17" name="Imagen 16"/>
          <p:cNvPicPr>
            <a:picLocks noChangeAspect="1"/>
          </p:cNvPicPr>
          <p:nvPr userDrawn="1"/>
        </p:nvPicPr>
        <p:blipFill>
          <a:blip r:embed="rId5"/>
          <a:stretch>
            <a:fillRect/>
          </a:stretch>
        </p:blipFill>
        <p:spPr>
          <a:xfrm>
            <a:off x="7441597" y="6306131"/>
            <a:ext cx="2319932" cy="445850"/>
          </a:xfrm>
          <a:prstGeom prst="rect">
            <a:avLst/>
          </a:prstGeom>
        </p:spPr>
      </p:pic>
    </p:spTree>
    <p:extLst>
      <p:ext uri="{BB962C8B-B14F-4D97-AF65-F5344CB8AC3E}">
        <p14:creationId xmlns:p14="http://schemas.microsoft.com/office/powerpoint/2010/main" val="3508358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79CF3500-211C-47C7-BCC5-EDFF0A844E9C}" type="datetimeFigureOut">
              <a:rPr lang="es-ES" smtClean="0"/>
              <a:pPr/>
              <a:t>13/12/12</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E8A3DA3-4C09-4E3E-BECA-1836ECFEC913}" type="slidenum">
              <a:rPr lang="es-ES" smtClean="0"/>
              <a:pPr/>
              <a:t>‹Nr.›</a:t>
            </a:fld>
            <a:endParaRPr lang="es-ES" dirty="0"/>
          </a:p>
        </p:txBody>
      </p:sp>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28636" y="2"/>
            <a:ext cx="2063365" cy="6219825"/>
          </a:xfrm>
          <a:prstGeom prst="rect">
            <a:avLst/>
          </a:prstGeom>
        </p:spPr>
      </p:pic>
      <p:sp>
        <p:nvSpPr>
          <p:cNvPr id="8" name="Rectángulo 7"/>
          <p:cNvSpPr/>
          <p:nvPr userDrawn="1"/>
        </p:nvSpPr>
        <p:spPr>
          <a:xfrm>
            <a:off x="0" y="6176965"/>
            <a:ext cx="12192000" cy="681037"/>
          </a:xfrm>
          <a:prstGeom prst="rect">
            <a:avLst/>
          </a:prstGeom>
          <a:solidFill>
            <a:srgbClr val="FF6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825" y="6176965"/>
            <a:ext cx="1413892" cy="681037"/>
          </a:xfrm>
          <a:prstGeom prst="rect">
            <a:avLst/>
          </a:prstGeom>
        </p:spPr>
      </p:pic>
      <p:pic>
        <p:nvPicPr>
          <p:cNvPr id="10" name="Imagen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12859" y="6234619"/>
            <a:ext cx="1742735" cy="553458"/>
          </a:xfrm>
          <a:prstGeom prst="rect">
            <a:avLst/>
          </a:prstGeom>
        </p:spPr>
      </p:pic>
      <p:pic>
        <p:nvPicPr>
          <p:cNvPr id="11" name="Imagen 10"/>
          <p:cNvPicPr>
            <a:picLocks noChangeAspect="1"/>
          </p:cNvPicPr>
          <p:nvPr userDrawn="1"/>
        </p:nvPicPr>
        <p:blipFill>
          <a:blip r:embed="rId5"/>
          <a:stretch>
            <a:fillRect/>
          </a:stretch>
        </p:blipFill>
        <p:spPr>
          <a:xfrm>
            <a:off x="7441597" y="6306131"/>
            <a:ext cx="2319932" cy="445850"/>
          </a:xfrm>
          <a:prstGeom prst="rect">
            <a:avLst/>
          </a:prstGeom>
        </p:spPr>
      </p:pic>
    </p:spTree>
    <p:extLst>
      <p:ext uri="{BB962C8B-B14F-4D97-AF65-F5344CB8AC3E}">
        <p14:creationId xmlns:p14="http://schemas.microsoft.com/office/powerpoint/2010/main" val="41972896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ágenes y texto">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28636" y="2"/>
            <a:ext cx="2063365" cy="6219825"/>
          </a:xfrm>
          <a:prstGeom prst="rect">
            <a:avLst/>
          </a:prstGeom>
        </p:spPr>
      </p:pic>
      <p:sp>
        <p:nvSpPr>
          <p:cNvPr id="7" name="Rectángulo 6"/>
          <p:cNvSpPr/>
          <p:nvPr userDrawn="1"/>
        </p:nvSpPr>
        <p:spPr>
          <a:xfrm>
            <a:off x="0" y="6176965"/>
            <a:ext cx="12192000" cy="681037"/>
          </a:xfrm>
          <a:prstGeom prst="rect">
            <a:avLst/>
          </a:prstGeom>
          <a:solidFill>
            <a:srgbClr val="FF6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825" y="6176965"/>
            <a:ext cx="1413892" cy="681037"/>
          </a:xfrm>
          <a:prstGeom prst="rect">
            <a:avLst/>
          </a:prstGeom>
        </p:spPr>
      </p:pic>
      <p:sp>
        <p:nvSpPr>
          <p:cNvPr id="2" name="Título 1"/>
          <p:cNvSpPr>
            <a:spLocks noGrp="1"/>
          </p:cNvSpPr>
          <p:nvPr>
            <p:ph type="title" hasCustomPrompt="1"/>
          </p:nvPr>
        </p:nvSpPr>
        <p:spPr>
          <a:xfrm>
            <a:off x="838200" y="365127"/>
            <a:ext cx="10515600" cy="500723"/>
          </a:xfrm>
        </p:spPr>
        <p:txBody>
          <a:bodyPr/>
          <a:lstStyle>
            <a:lvl1pPr algn="ctr">
              <a:defRPr b="1" i="1">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stStyle>
          <a:p>
            <a:r>
              <a:rPr lang="es-ES" dirty="0" smtClean="0"/>
              <a:t>Título de la diapositiva</a:t>
            </a:r>
            <a:endParaRPr lang="es-ES" dirty="0"/>
          </a:p>
        </p:txBody>
      </p:sp>
      <p:sp>
        <p:nvSpPr>
          <p:cNvPr id="3" name="Marcador de contenido 2"/>
          <p:cNvSpPr>
            <a:spLocks noGrp="1"/>
          </p:cNvSpPr>
          <p:nvPr>
            <p:ph idx="1"/>
          </p:nvPr>
        </p:nvSpPr>
        <p:spPr>
          <a:xfrm>
            <a:off x="838201" y="3123526"/>
            <a:ext cx="4988065" cy="2785568"/>
          </a:xfrm>
        </p:spPr>
        <p:txBody>
          <a:bodyPr/>
          <a:lstStyle>
            <a:lvl1pPr marL="2286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s-ES" dirty="0" smtClean="0"/>
              <a:t>Haga clic para modificar el estilo de texto del patrón</a:t>
            </a:r>
          </a:p>
          <a:p>
            <a:pPr lvl="1"/>
            <a:r>
              <a:rPr lang="es-ES" dirty="0" smtClean="0"/>
              <a:t>Segundo nivel</a:t>
            </a:r>
          </a:p>
        </p:txBody>
      </p:sp>
      <p:sp>
        <p:nvSpPr>
          <p:cNvPr id="4" name="Marcador de fecha 3"/>
          <p:cNvSpPr>
            <a:spLocks noGrp="1"/>
          </p:cNvSpPr>
          <p:nvPr>
            <p:ph type="dt" sz="half" idx="10"/>
          </p:nvPr>
        </p:nvSpPr>
        <p:spPr>
          <a:xfrm>
            <a:off x="2078966" y="6356352"/>
            <a:ext cx="2424023"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79CF3500-211C-47C7-BCC5-EDFF0A844E9C}" type="datetimeFigureOut">
              <a:rPr lang="es-ES" smtClean="0"/>
              <a:pPr/>
              <a:t>13/12/12</a:t>
            </a:fld>
            <a:endParaRPr lang="es-ES" dirty="0"/>
          </a:p>
        </p:txBody>
      </p:sp>
      <p:sp>
        <p:nvSpPr>
          <p:cNvPr id="5" name="Marcador de pie de página 4"/>
          <p:cNvSpPr>
            <a:spLocks noGrp="1"/>
          </p:cNvSpPr>
          <p:nvPr>
            <p:ph type="ftr" sz="quarter" idx="11"/>
          </p:nvPr>
        </p:nvSpPr>
        <p:spPr>
          <a:xfrm>
            <a:off x="4842295" y="6342229"/>
            <a:ext cx="2895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endParaRPr lang="es-ES" dirty="0"/>
          </a:p>
        </p:txBody>
      </p:sp>
      <p:sp>
        <p:nvSpPr>
          <p:cNvPr id="6" name="Marcador de número de diapositiva 5"/>
          <p:cNvSpPr>
            <a:spLocks noGrp="1"/>
          </p:cNvSpPr>
          <p:nvPr>
            <p:ph type="sldNum" sz="quarter" idx="12"/>
          </p:nvPr>
        </p:nvSpPr>
        <p:spPr>
          <a:xfrm>
            <a:off x="8077200" y="6356352"/>
            <a:ext cx="3276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3E8A3DA3-4C09-4E3E-BECA-1836ECFEC913}" type="slidenum">
              <a:rPr lang="es-ES" smtClean="0"/>
              <a:pPr/>
              <a:t>‹Nr.›</a:t>
            </a:fld>
            <a:endParaRPr lang="es-ES" dirty="0"/>
          </a:p>
        </p:txBody>
      </p:sp>
      <p:sp>
        <p:nvSpPr>
          <p:cNvPr id="11" name="Marcador de posición de imagen 10"/>
          <p:cNvSpPr>
            <a:spLocks noGrp="1"/>
          </p:cNvSpPr>
          <p:nvPr>
            <p:ph type="pic" sz="quarter" idx="13"/>
          </p:nvPr>
        </p:nvSpPr>
        <p:spPr>
          <a:xfrm>
            <a:off x="838201" y="1133718"/>
            <a:ext cx="4988065" cy="1730864"/>
          </a:xfrm>
        </p:spPr>
        <p:txBody>
          <a:bodyPr/>
          <a:lstStyle/>
          <a:p>
            <a:endParaRPr lang="es-ES"/>
          </a:p>
        </p:txBody>
      </p:sp>
      <p:sp>
        <p:nvSpPr>
          <p:cNvPr id="12" name="Marcador de contenido 2"/>
          <p:cNvSpPr>
            <a:spLocks noGrp="1"/>
          </p:cNvSpPr>
          <p:nvPr>
            <p:ph idx="14"/>
          </p:nvPr>
        </p:nvSpPr>
        <p:spPr>
          <a:xfrm>
            <a:off x="6020475" y="3123525"/>
            <a:ext cx="5333327" cy="2785568"/>
          </a:xfrm>
        </p:spPr>
        <p:txBody>
          <a:bodyPr/>
          <a:lstStyle>
            <a:lvl1pPr marL="2286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s-ES" dirty="0" smtClean="0"/>
              <a:t>Haga clic para modificar el estilo de texto del patrón</a:t>
            </a:r>
          </a:p>
          <a:p>
            <a:pPr lvl="1"/>
            <a:r>
              <a:rPr lang="es-ES" dirty="0" smtClean="0"/>
              <a:t>Segundo nivel</a:t>
            </a:r>
          </a:p>
        </p:txBody>
      </p:sp>
      <p:sp>
        <p:nvSpPr>
          <p:cNvPr id="13" name="Marcador de posición de imagen 10"/>
          <p:cNvSpPr>
            <a:spLocks noGrp="1"/>
          </p:cNvSpPr>
          <p:nvPr>
            <p:ph type="pic" sz="quarter" idx="15"/>
          </p:nvPr>
        </p:nvSpPr>
        <p:spPr>
          <a:xfrm>
            <a:off x="6020475" y="1133717"/>
            <a:ext cx="5333327" cy="1730864"/>
          </a:xfrm>
        </p:spPr>
        <p:txBody>
          <a:bodyPr/>
          <a:lstStyle/>
          <a:p>
            <a:endParaRPr lang="es-ES"/>
          </a:p>
        </p:txBody>
      </p:sp>
      <p:pic>
        <p:nvPicPr>
          <p:cNvPr id="16" name="Imagen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12859" y="6234619"/>
            <a:ext cx="1742735" cy="553458"/>
          </a:xfrm>
          <a:prstGeom prst="rect">
            <a:avLst/>
          </a:prstGeom>
        </p:spPr>
      </p:pic>
      <p:pic>
        <p:nvPicPr>
          <p:cNvPr id="17" name="Imagen 16"/>
          <p:cNvPicPr>
            <a:picLocks noChangeAspect="1"/>
          </p:cNvPicPr>
          <p:nvPr userDrawn="1"/>
        </p:nvPicPr>
        <p:blipFill>
          <a:blip r:embed="rId5"/>
          <a:stretch>
            <a:fillRect/>
          </a:stretch>
        </p:blipFill>
        <p:spPr>
          <a:xfrm>
            <a:off x="7441597" y="6306131"/>
            <a:ext cx="2319932" cy="445850"/>
          </a:xfrm>
          <a:prstGeom prst="rect">
            <a:avLst/>
          </a:prstGeom>
        </p:spPr>
      </p:pic>
    </p:spTree>
    <p:extLst>
      <p:ext uri="{BB962C8B-B14F-4D97-AF65-F5344CB8AC3E}">
        <p14:creationId xmlns:p14="http://schemas.microsoft.com/office/powerpoint/2010/main" val="38566212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n y textos">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28636" y="2"/>
            <a:ext cx="2063365" cy="6219825"/>
          </a:xfrm>
          <a:prstGeom prst="rect">
            <a:avLst/>
          </a:prstGeom>
        </p:spPr>
      </p:pic>
      <p:sp>
        <p:nvSpPr>
          <p:cNvPr id="7" name="Rectángulo 6"/>
          <p:cNvSpPr/>
          <p:nvPr userDrawn="1"/>
        </p:nvSpPr>
        <p:spPr>
          <a:xfrm>
            <a:off x="0" y="6176965"/>
            <a:ext cx="12192000" cy="681037"/>
          </a:xfrm>
          <a:prstGeom prst="rect">
            <a:avLst/>
          </a:prstGeom>
          <a:solidFill>
            <a:srgbClr val="FF6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825" y="6176965"/>
            <a:ext cx="1413892" cy="681037"/>
          </a:xfrm>
          <a:prstGeom prst="rect">
            <a:avLst/>
          </a:prstGeom>
        </p:spPr>
      </p:pic>
      <p:sp>
        <p:nvSpPr>
          <p:cNvPr id="2" name="Título 1"/>
          <p:cNvSpPr>
            <a:spLocks noGrp="1"/>
          </p:cNvSpPr>
          <p:nvPr>
            <p:ph type="title" hasCustomPrompt="1"/>
          </p:nvPr>
        </p:nvSpPr>
        <p:spPr>
          <a:xfrm>
            <a:off x="838200" y="365127"/>
            <a:ext cx="10515600" cy="500723"/>
          </a:xfrm>
        </p:spPr>
        <p:txBody>
          <a:bodyPr/>
          <a:lstStyle>
            <a:lvl1pPr algn="ctr">
              <a:defRPr b="1" i="1">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stStyle>
          <a:p>
            <a:r>
              <a:rPr lang="es-ES" dirty="0" smtClean="0"/>
              <a:t>Título de la diapositiva</a:t>
            </a:r>
            <a:endParaRPr lang="es-ES" dirty="0"/>
          </a:p>
        </p:txBody>
      </p:sp>
      <p:sp>
        <p:nvSpPr>
          <p:cNvPr id="3" name="Marcador de contenido 2"/>
          <p:cNvSpPr>
            <a:spLocks noGrp="1"/>
          </p:cNvSpPr>
          <p:nvPr>
            <p:ph idx="1"/>
          </p:nvPr>
        </p:nvSpPr>
        <p:spPr>
          <a:xfrm>
            <a:off x="838200" y="1117533"/>
            <a:ext cx="10515600" cy="1408970"/>
          </a:xfrm>
        </p:spPr>
        <p:txBody>
          <a:bodyPr/>
          <a:lstStyle>
            <a:lvl1pPr marL="2286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s-ES" dirty="0" smtClean="0"/>
              <a:t>Haga clic para modificar el estilo de texto del patrón</a:t>
            </a:r>
          </a:p>
          <a:p>
            <a:pPr lvl="1"/>
            <a:r>
              <a:rPr lang="es-ES" dirty="0" smtClean="0"/>
              <a:t>Segundo nivel</a:t>
            </a:r>
          </a:p>
        </p:txBody>
      </p:sp>
      <p:sp>
        <p:nvSpPr>
          <p:cNvPr id="4" name="Marcador de fecha 3"/>
          <p:cNvSpPr>
            <a:spLocks noGrp="1"/>
          </p:cNvSpPr>
          <p:nvPr>
            <p:ph type="dt" sz="half" idx="10"/>
          </p:nvPr>
        </p:nvSpPr>
        <p:spPr>
          <a:xfrm>
            <a:off x="2078966" y="6356352"/>
            <a:ext cx="2424023"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79CF3500-211C-47C7-BCC5-EDFF0A844E9C}" type="datetimeFigureOut">
              <a:rPr lang="es-ES" smtClean="0"/>
              <a:pPr/>
              <a:t>13/12/12</a:t>
            </a:fld>
            <a:endParaRPr lang="es-ES" dirty="0"/>
          </a:p>
        </p:txBody>
      </p:sp>
      <p:sp>
        <p:nvSpPr>
          <p:cNvPr id="5" name="Marcador de pie de página 4"/>
          <p:cNvSpPr>
            <a:spLocks noGrp="1"/>
          </p:cNvSpPr>
          <p:nvPr>
            <p:ph type="ftr" sz="quarter" idx="11"/>
          </p:nvPr>
        </p:nvSpPr>
        <p:spPr>
          <a:xfrm>
            <a:off x="4842295" y="6342229"/>
            <a:ext cx="2895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endParaRPr lang="es-ES" dirty="0"/>
          </a:p>
        </p:txBody>
      </p:sp>
      <p:sp>
        <p:nvSpPr>
          <p:cNvPr id="6" name="Marcador de número de diapositiva 5"/>
          <p:cNvSpPr>
            <a:spLocks noGrp="1"/>
          </p:cNvSpPr>
          <p:nvPr>
            <p:ph type="sldNum" sz="quarter" idx="12"/>
          </p:nvPr>
        </p:nvSpPr>
        <p:spPr>
          <a:xfrm>
            <a:off x="8077200" y="6356352"/>
            <a:ext cx="3276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3E8A3DA3-4C09-4E3E-BECA-1836ECFEC913}" type="slidenum">
              <a:rPr lang="es-ES" smtClean="0"/>
              <a:pPr/>
              <a:t>‹Nr.›</a:t>
            </a:fld>
            <a:endParaRPr lang="es-ES" dirty="0"/>
          </a:p>
        </p:txBody>
      </p:sp>
      <p:sp>
        <p:nvSpPr>
          <p:cNvPr id="12" name="Marcador de contenido 2"/>
          <p:cNvSpPr>
            <a:spLocks noGrp="1"/>
          </p:cNvSpPr>
          <p:nvPr>
            <p:ph idx="14"/>
          </p:nvPr>
        </p:nvSpPr>
        <p:spPr>
          <a:xfrm>
            <a:off x="838201" y="4437177"/>
            <a:ext cx="10515601" cy="1471917"/>
          </a:xfrm>
        </p:spPr>
        <p:txBody>
          <a:bodyPr/>
          <a:lstStyle>
            <a:lvl1pPr marL="2286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nSpc>
                <a:spcPct val="150000"/>
              </a:lnSpc>
              <a:buClr>
                <a:srgbClr val="FF6B00"/>
              </a:buClr>
              <a:buSzPct val="75000"/>
              <a:buFont typeface="Wingdings" panose="05000000000000000000" pitchFamily="2" charset="2"/>
              <a:buChar char="§"/>
              <a:defRPr>
                <a:solidFill>
                  <a:srgbClr val="191919"/>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s-ES" dirty="0" smtClean="0"/>
              <a:t>Haga clic para modificar el estilo de texto del patrón</a:t>
            </a:r>
          </a:p>
          <a:p>
            <a:pPr lvl="1"/>
            <a:r>
              <a:rPr lang="es-ES" dirty="0" smtClean="0"/>
              <a:t>Segundo nivel</a:t>
            </a:r>
          </a:p>
        </p:txBody>
      </p:sp>
      <p:sp>
        <p:nvSpPr>
          <p:cNvPr id="13" name="Marcador de posición de imagen 10"/>
          <p:cNvSpPr>
            <a:spLocks noGrp="1"/>
          </p:cNvSpPr>
          <p:nvPr>
            <p:ph type="pic" sz="quarter" idx="15"/>
          </p:nvPr>
        </p:nvSpPr>
        <p:spPr>
          <a:xfrm>
            <a:off x="838200" y="2663029"/>
            <a:ext cx="10515600" cy="1637622"/>
          </a:xfrm>
        </p:spPr>
        <p:txBody>
          <a:bodyPr/>
          <a:lstStyle/>
          <a:p>
            <a:endParaRPr lang="es-ES"/>
          </a:p>
        </p:txBody>
      </p:sp>
      <p:pic>
        <p:nvPicPr>
          <p:cNvPr id="16" name="Imagen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12859" y="6234619"/>
            <a:ext cx="1742735" cy="553458"/>
          </a:xfrm>
          <a:prstGeom prst="rect">
            <a:avLst/>
          </a:prstGeom>
        </p:spPr>
      </p:pic>
      <p:pic>
        <p:nvPicPr>
          <p:cNvPr id="17" name="Imagen 16"/>
          <p:cNvPicPr>
            <a:picLocks noChangeAspect="1"/>
          </p:cNvPicPr>
          <p:nvPr userDrawn="1"/>
        </p:nvPicPr>
        <p:blipFill>
          <a:blip r:embed="rId5"/>
          <a:stretch>
            <a:fillRect/>
          </a:stretch>
        </p:blipFill>
        <p:spPr>
          <a:xfrm>
            <a:off x="7441597" y="6306131"/>
            <a:ext cx="2319932" cy="445850"/>
          </a:xfrm>
          <a:prstGeom prst="rect">
            <a:avLst/>
          </a:prstGeom>
        </p:spPr>
      </p:pic>
    </p:spTree>
    <p:extLst>
      <p:ext uri="{BB962C8B-B14F-4D97-AF65-F5344CB8AC3E}">
        <p14:creationId xmlns:p14="http://schemas.microsoft.com/office/powerpoint/2010/main" val="19496669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28636" y="2"/>
            <a:ext cx="2063365" cy="6219825"/>
          </a:xfrm>
          <a:prstGeom prst="rect">
            <a:avLst/>
          </a:prstGeom>
        </p:spPr>
      </p:pic>
      <p:sp>
        <p:nvSpPr>
          <p:cNvPr id="7" name="Rectángulo 6"/>
          <p:cNvSpPr/>
          <p:nvPr userDrawn="1"/>
        </p:nvSpPr>
        <p:spPr>
          <a:xfrm>
            <a:off x="0" y="6176965"/>
            <a:ext cx="12192000" cy="681037"/>
          </a:xfrm>
          <a:prstGeom prst="rect">
            <a:avLst/>
          </a:prstGeom>
          <a:solidFill>
            <a:srgbClr val="FF6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825" y="6176965"/>
            <a:ext cx="1413892" cy="681037"/>
          </a:xfrm>
          <a:prstGeom prst="rect">
            <a:avLst/>
          </a:prstGeom>
        </p:spPr>
      </p:pic>
      <p:sp>
        <p:nvSpPr>
          <p:cNvPr id="2" name="Título 1"/>
          <p:cNvSpPr>
            <a:spLocks noGrp="1"/>
          </p:cNvSpPr>
          <p:nvPr>
            <p:ph type="title" hasCustomPrompt="1"/>
          </p:nvPr>
        </p:nvSpPr>
        <p:spPr>
          <a:xfrm>
            <a:off x="838200" y="365127"/>
            <a:ext cx="10515600" cy="827571"/>
          </a:xfrm>
        </p:spPr>
        <p:txBody>
          <a:bodyPr/>
          <a:lstStyle>
            <a:lvl1pPr algn="ctr">
              <a:defRPr b="1" i="1">
                <a:solidFill>
                  <a:srgbClr val="191919"/>
                </a:solidFill>
                <a:latin typeface="Open Sans" panose="020B0606030504020204" pitchFamily="34" charset="0"/>
                <a:ea typeface="Open Sans" panose="020B0606030504020204" pitchFamily="34" charset="0"/>
                <a:cs typeface="Open Sans" panose="020B0606030504020204" pitchFamily="34" charset="0"/>
              </a:defRPr>
            </a:lvl1pPr>
          </a:lstStyle>
          <a:p>
            <a:r>
              <a:rPr lang="es-ES" dirty="0" smtClean="0"/>
              <a:t>Título de la diapositiva</a:t>
            </a:r>
            <a:endParaRPr lang="es-ES" dirty="0"/>
          </a:p>
        </p:txBody>
      </p:sp>
      <p:sp>
        <p:nvSpPr>
          <p:cNvPr id="4" name="Marcador de fecha 3"/>
          <p:cNvSpPr>
            <a:spLocks noGrp="1"/>
          </p:cNvSpPr>
          <p:nvPr>
            <p:ph type="dt" sz="half" idx="10"/>
          </p:nvPr>
        </p:nvSpPr>
        <p:spPr>
          <a:xfrm>
            <a:off x="2078966" y="6356352"/>
            <a:ext cx="2424023"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79CF3500-211C-47C7-BCC5-EDFF0A844E9C}" type="datetimeFigureOut">
              <a:rPr lang="es-ES" smtClean="0"/>
              <a:pPr/>
              <a:t>13/12/12</a:t>
            </a:fld>
            <a:endParaRPr lang="es-ES" dirty="0"/>
          </a:p>
        </p:txBody>
      </p:sp>
      <p:sp>
        <p:nvSpPr>
          <p:cNvPr id="5" name="Marcador de pie de página 4"/>
          <p:cNvSpPr>
            <a:spLocks noGrp="1"/>
          </p:cNvSpPr>
          <p:nvPr>
            <p:ph type="ftr" sz="quarter" idx="11"/>
          </p:nvPr>
        </p:nvSpPr>
        <p:spPr>
          <a:xfrm>
            <a:off x="4842295" y="6342229"/>
            <a:ext cx="2895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endParaRPr lang="es-ES" dirty="0"/>
          </a:p>
        </p:txBody>
      </p:sp>
      <p:sp>
        <p:nvSpPr>
          <p:cNvPr id="6" name="Marcador de número de diapositiva 5"/>
          <p:cNvSpPr>
            <a:spLocks noGrp="1"/>
          </p:cNvSpPr>
          <p:nvPr>
            <p:ph type="sldNum" sz="quarter" idx="12"/>
          </p:nvPr>
        </p:nvSpPr>
        <p:spPr>
          <a:xfrm>
            <a:off x="8077200" y="6356352"/>
            <a:ext cx="3276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3E8A3DA3-4C09-4E3E-BECA-1836ECFEC913}" type="slidenum">
              <a:rPr lang="es-ES" smtClean="0"/>
              <a:pPr/>
              <a:t>‹Nr.›</a:t>
            </a:fld>
            <a:endParaRPr lang="es-ES" dirty="0"/>
          </a:p>
        </p:txBody>
      </p:sp>
      <p:pic>
        <p:nvPicPr>
          <p:cNvPr id="12" name="Imagen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12859" y="6234619"/>
            <a:ext cx="1742735" cy="553458"/>
          </a:xfrm>
          <a:prstGeom prst="rect">
            <a:avLst/>
          </a:prstGeom>
        </p:spPr>
      </p:pic>
      <p:pic>
        <p:nvPicPr>
          <p:cNvPr id="13" name="Imagen 12"/>
          <p:cNvPicPr>
            <a:picLocks noChangeAspect="1"/>
          </p:cNvPicPr>
          <p:nvPr userDrawn="1"/>
        </p:nvPicPr>
        <p:blipFill>
          <a:blip r:embed="rId5"/>
          <a:stretch>
            <a:fillRect/>
          </a:stretch>
        </p:blipFill>
        <p:spPr>
          <a:xfrm>
            <a:off x="7441597" y="6306131"/>
            <a:ext cx="2319932" cy="445850"/>
          </a:xfrm>
          <a:prstGeom prst="rect">
            <a:avLst/>
          </a:prstGeom>
        </p:spPr>
      </p:pic>
    </p:spTree>
    <p:extLst>
      <p:ext uri="{BB962C8B-B14F-4D97-AF65-F5344CB8AC3E}">
        <p14:creationId xmlns:p14="http://schemas.microsoft.com/office/powerpoint/2010/main" val="40688711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acía">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28636" y="2"/>
            <a:ext cx="2063365" cy="6219825"/>
          </a:xfrm>
          <a:prstGeom prst="rect">
            <a:avLst/>
          </a:prstGeom>
        </p:spPr>
      </p:pic>
      <p:sp>
        <p:nvSpPr>
          <p:cNvPr id="7" name="Rectángulo 6"/>
          <p:cNvSpPr/>
          <p:nvPr userDrawn="1"/>
        </p:nvSpPr>
        <p:spPr>
          <a:xfrm>
            <a:off x="0" y="6176965"/>
            <a:ext cx="12192000" cy="681037"/>
          </a:xfrm>
          <a:prstGeom prst="rect">
            <a:avLst/>
          </a:prstGeom>
          <a:solidFill>
            <a:srgbClr val="FF6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825" y="6176965"/>
            <a:ext cx="1413892" cy="681037"/>
          </a:xfrm>
          <a:prstGeom prst="rect">
            <a:avLst/>
          </a:prstGeom>
        </p:spPr>
      </p:pic>
      <p:sp>
        <p:nvSpPr>
          <p:cNvPr id="4" name="Marcador de fecha 3"/>
          <p:cNvSpPr>
            <a:spLocks noGrp="1"/>
          </p:cNvSpPr>
          <p:nvPr>
            <p:ph type="dt" sz="half" idx="10"/>
          </p:nvPr>
        </p:nvSpPr>
        <p:spPr>
          <a:xfrm>
            <a:off x="2078966" y="6356352"/>
            <a:ext cx="2424023"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79CF3500-211C-47C7-BCC5-EDFF0A844E9C}" type="datetimeFigureOut">
              <a:rPr lang="es-ES" smtClean="0"/>
              <a:pPr/>
              <a:t>13/12/12</a:t>
            </a:fld>
            <a:endParaRPr lang="es-ES" dirty="0"/>
          </a:p>
        </p:txBody>
      </p:sp>
      <p:sp>
        <p:nvSpPr>
          <p:cNvPr id="5" name="Marcador de pie de página 4"/>
          <p:cNvSpPr>
            <a:spLocks noGrp="1"/>
          </p:cNvSpPr>
          <p:nvPr>
            <p:ph type="ftr" sz="quarter" idx="11"/>
          </p:nvPr>
        </p:nvSpPr>
        <p:spPr>
          <a:xfrm>
            <a:off x="4842295" y="6342229"/>
            <a:ext cx="2895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endParaRPr lang="es-ES" dirty="0"/>
          </a:p>
        </p:txBody>
      </p:sp>
      <p:sp>
        <p:nvSpPr>
          <p:cNvPr id="6" name="Marcador de número de diapositiva 5"/>
          <p:cNvSpPr>
            <a:spLocks noGrp="1"/>
          </p:cNvSpPr>
          <p:nvPr>
            <p:ph type="sldNum" sz="quarter" idx="12"/>
          </p:nvPr>
        </p:nvSpPr>
        <p:spPr>
          <a:xfrm>
            <a:off x="8077200" y="6356352"/>
            <a:ext cx="3276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3E8A3DA3-4C09-4E3E-BECA-1836ECFEC913}" type="slidenum">
              <a:rPr lang="es-ES" smtClean="0"/>
              <a:pPr/>
              <a:t>‹Nr.›</a:t>
            </a:fld>
            <a:endParaRPr lang="es-ES" dirty="0"/>
          </a:p>
        </p:txBody>
      </p:sp>
      <p:pic>
        <p:nvPicPr>
          <p:cNvPr id="12" name="Imagen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12859" y="6234619"/>
            <a:ext cx="1742735" cy="553458"/>
          </a:xfrm>
          <a:prstGeom prst="rect">
            <a:avLst/>
          </a:prstGeom>
        </p:spPr>
      </p:pic>
      <p:pic>
        <p:nvPicPr>
          <p:cNvPr id="13" name="Imagen 12"/>
          <p:cNvPicPr>
            <a:picLocks noChangeAspect="1"/>
          </p:cNvPicPr>
          <p:nvPr userDrawn="1"/>
        </p:nvPicPr>
        <p:blipFill>
          <a:blip r:embed="rId5"/>
          <a:stretch>
            <a:fillRect/>
          </a:stretch>
        </p:blipFill>
        <p:spPr>
          <a:xfrm>
            <a:off x="7441597" y="6306131"/>
            <a:ext cx="2319932" cy="445850"/>
          </a:xfrm>
          <a:prstGeom prst="rect">
            <a:avLst/>
          </a:prstGeom>
        </p:spPr>
      </p:pic>
    </p:spTree>
    <p:extLst>
      <p:ext uri="{BB962C8B-B14F-4D97-AF65-F5344CB8AC3E}">
        <p14:creationId xmlns:p14="http://schemas.microsoft.com/office/powerpoint/2010/main" val="23272236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acía sin marca de agua">
    <p:spTree>
      <p:nvGrpSpPr>
        <p:cNvPr id="1" name=""/>
        <p:cNvGrpSpPr/>
        <p:nvPr/>
      </p:nvGrpSpPr>
      <p:grpSpPr>
        <a:xfrm>
          <a:off x="0" y="0"/>
          <a:ext cx="0" cy="0"/>
          <a:chOff x="0" y="0"/>
          <a:chExt cx="0" cy="0"/>
        </a:xfrm>
      </p:grpSpPr>
      <p:sp>
        <p:nvSpPr>
          <p:cNvPr id="7" name="Rectángulo 6"/>
          <p:cNvSpPr/>
          <p:nvPr userDrawn="1"/>
        </p:nvSpPr>
        <p:spPr>
          <a:xfrm>
            <a:off x="0" y="6176965"/>
            <a:ext cx="12192000" cy="681037"/>
          </a:xfrm>
          <a:prstGeom prst="rect">
            <a:avLst/>
          </a:prstGeom>
          <a:solidFill>
            <a:srgbClr val="FF6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825" y="6176965"/>
            <a:ext cx="1413892" cy="681037"/>
          </a:xfrm>
          <a:prstGeom prst="rect">
            <a:avLst/>
          </a:prstGeom>
        </p:spPr>
      </p:pic>
      <p:sp>
        <p:nvSpPr>
          <p:cNvPr id="4" name="Marcador de fecha 3"/>
          <p:cNvSpPr>
            <a:spLocks noGrp="1"/>
          </p:cNvSpPr>
          <p:nvPr>
            <p:ph type="dt" sz="half" idx="10"/>
          </p:nvPr>
        </p:nvSpPr>
        <p:spPr>
          <a:xfrm>
            <a:off x="2078966" y="6356352"/>
            <a:ext cx="2424023"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79CF3500-211C-47C7-BCC5-EDFF0A844E9C}" type="datetimeFigureOut">
              <a:rPr lang="es-ES" smtClean="0"/>
              <a:pPr/>
              <a:t>13/12/12</a:t>
            </a:fld>
            <a:endParaRPr lang="es-ES" dirty="0"/>
          </a:p>
        </p:txBody>
      </p:sp>
      <p:sp>
        <p:nvSpPr>
          <p:cNvPr id="5" name="Marcador de pie de página 4"/>
          <p:cNvSpPr>
            <a:spLocks noGrp="1"/>
          </p:cNvSpPr>
          <p:nvPr>
            <p:ph type="ftr" sz="quarter" idx="11"/>
          </p:nvPr>
        </p:nvSpPr>
        <p:spPr>
          <a:xfrm>
            <a:off x="4842295" y="6342229"/>
            <a:ext cx="2895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endParaRPr lang="es-ES" dirty="0"/>
          </a:p>
        </p:txBody>
      </p:sp>
      <p:sp>
        <p:nvSpPr>
          <p:cNvPr id="6" name="Marcador de número de diapositiva 5"/>
          <p:cNvSpPr>
            <a:spLocks noGrp="1"/>
          </p:cNvSpPr>
          <p:nvPr>
            <p:ph type="sldNum" sz="quarter" idx="12"/>
          </p:nvPr>
        </p:nvSpPr>
        <p:spPr>
          <a:xfrm>
            <a:off x="8077200" y="6356352"/>
            <a:ext cx="3276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3E8A3DA3-4C09-4E3E-BECA-1836ECFEC913}" type="slidenum">
              <a:rPr lang="es-ES" smtClean="0"/>
              <a:pPr/>
              <a:t>‹Nr.›</a:t>
            </a:fld>
            <a:endParaRPr lang="es-ES" dirty="0"/>
          </a:p>
        </p:txBody>
      </p:sp>
      <p:pic>
        <p:nvPicPr>
          <p:cNvPr id="11" name="Imagen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2859" y="6234619"/>
            <a:ext cx="1742735" cy="553458"/>
          </a:xfrm>
          <a:prstGeom prst="rect">
            <a:avLst/>
          </a:prstGeom>
        </p:spPr>
      </p:pic>
      <p:pic>
        <p:nvPicPr>
          <p:cNvPr id="12" name="Imagen 11"/>
          <p:cNvPicPr>
            <a:picLocks noChangeAspect="1"/>
          </p:cNvPicPr>
          <p:nvPr userDrawn="1"/>
        </p:nvPicPr>
        <p:blipFill>
          <a:blip r:embed="rId4"/>
          <a:stretch>
            <a:fillRect/>
          </a:stretch>
        </p:blipFill>
        <p:spPr>
          <a:xfrm>
            <a:off x="7441597" y="6306131"/>
            <a:ext cx="2319932" cy="445850"/>
          </a:xfrm>
          <a:prstGeom prst="rect">
            <a:avLst/>
          </a:prstGeom>
        </p:spPr>
      </p:pic>
    </p:spTree>
    <p:extLst>
      <p:ext uri="{BB962C8B-B14F-4D97-AF65-F5344CB8AC3E}">
        <p14:creationId xmlns:p14="http://schemas.microsoft.com/office/powerpoint/2010/main" val="8563165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acía del todo">
    <p:spTree>
      <p:nvGrpSpPr>
        <p:cNvPr id="1" name=""/>
        <p:cNvGrpSpPr/>
        <p:nvPr/>
      </p:nvGrpSpPr>
      <p:grpSpPr>
        <a:xfrm>
          <a:off x="0" y="0"/>
          <a:ext cx="0" cy="0"/>
          <a:chOff x="0" y="0"/>
          <a:chExt cx="0" cy="0"/>
        </a:xfrm>
      </p:grpSpPr>
      <p:sp>
        <p:nvSpPr>
          <p:cNvPr id="6" name="Rectángulo 5"/>
          <p:cNvSpPr/>
          <p:nvPr userDrawn="1"/>
        </p:nvSpPr>
        <p:spPr>
          <a:xfrm>
            <a:off x="0" y="6176965"/>
            <a:ext cx="12192000" cy="681037"/>
          </a:xfrm>
          <a:prstGeom prst="rect">
            <a:avLst/>
          </a:prstGeom>
          <a:solidFill>
            <a:srgbClr val="FF6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825" y="6176965"/>
            <a:ext cx="1413892" cy="681037"/>
          </a:xfrm>
          <a:prstGeom prst="rect">
            <a:avLst/>
          </a:prstGeom>
        </p:spPr>
      </p:pic>
      <p:sp>
        <p:nvSpPr>
          <p:cNvPr id="8" name="Marcador de fecha 3"/>
          <p:cNvSpPr>
            <a:spLocks noGrp="1"/>
          </p:cNvSpPr>
          <p:nvPr>
            <p:ph type="dt" sz="half" idx="10"/>
          </p:nvPr>
        </p:nvSpPr>
        <p:spPr>
          <a:xfrm>
            <a:off x="2078966" y="6356352"/>
            <a:ext cx="2424023"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79CF3500-211C-47C7-BCC5-EDFF0A844E9C}" type="datetimeFigureOut">
              <a:rPr lang="es-ES" smtClean="0"/>
              <a:pPr/>
              <a:t>13/12/12</a:t>
            </a:fld>
            <a:endParaRPr lang="es-ES" dirty="0"/>
          </a:p>
        </p:txBody>
      </p:sp>
      <p:sp>
        <p:nvSpPr>
          <p:cNvPr id="9" name="Marcador de pie de página 4"/>
          <p:cNvSpPr>
            <a:spLocks noGrp="1"/>
          </p:cNvSpPr>
          <p:nvPr>
            <p:ph type="ftr" sz="quarter" idx="11"/>
          </p:nvPr>
        </p:nvSpPr>
        <p:spPr>
          <a:xfrm>
            <a:off x="4842295" y="6342229"/>
            <a:ext cx="2895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endParaRPr lang="es-ES" dirty="0"/>
          </a:p>
        </p:txBody>
      </p:sp>
      <p:sp>
        <p:nvSpPr>
          <p:cNvPr id="10" name="Marcador de número de diapositiva 5"/>
          <p:cNvSpPr>
            <a:spLocks noGrp="1"/>
          </p:cNvSpPr>
          <p:nvPr>
            <p:ph type="sldNum" sz="quarter" idx="12"/>
          </p:nvPr>
        </p:nvSpPr>
        <p:spPr>
          <a:xfrm>
            <a:off x="8077200" y="6356352"/>
            <a:ext cx="3276600" cy="36512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3E8A3DA3-4C09-4E3E-BECA-1836ECFEC913}" type="slidenum">
              <a:rPr lang="es-ES" smtClean="0"/>
              <a:pPr/>
              <a:t>‹Nr.›</a:t>
            </a:fld>
            <a:endParaRPr lang="es-ES" dirty="0"/>
          </a:p>
        </p:txBody>
      </p:sp>
      <p:pic>
        <p:nvPicPr>
          <p:cNvPr id="11" name="Imagen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2859" y="6234619"/>
            <a:ext cx="1742735" cy="553458"/>
          </a:xfrm>
          <a:prstGeom prst="rect">
            <a:avLst/>
          </a:prstGeom>
        </p:spPr>
      </p:pic>
      <p:pic>
        <p:nvPicPr>
          <p:cNvPr id="12" name="Imagen 11"/>
          <p:cNvPicPr>
            <a:picLocks noChangeAspect="1"/>
          </p:cNvPicPr>
          <p:nvPr userDrawn="1"/>
        </p:nvPicPr>
        <p:blipFill>
          <a:blip r:embed="rId4"/>
          <a:stretch>
            <a:fillRect/>
          </a:stretch>
        </p:blipFill>
        <p:spPr>
          <a:xfrm>
            <a:off x="7441597" y="6306131"/>
            <a:ext cx="2319932" cy="445850"/>
          </a:xfrm>
          <a:prstGeom prst="rect">
            <a:avLst/>
          </a:prstGeom>
        </p:spPr>
      </p:pic>
    </p:spTree>
    <p:extLst>
      <p:ext uri="{BB962C8B-B14F-4D97-AF65-F5344CB8AC3E}">
        <p14:creationId xmlns:p14="http://schemas.microsoft.com/office/powerpoint/2010/main" val="26447545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ierre blanco">
    <p:spTree>
      <p:nvGrpSpPr>
        <p:cNvPr id="1" name=""/>
        <p:cNvGrpSpPr/>
        <p:nvPr/>
      </p:nvGrpSpPr>
      <p:grpSpPr>
        <a:xfrm>
          <a:off x="0" y="0"/>
          <a:ext cx="0" cy="0"/>
          <a:chOff x="0" y="0"/>
          <a:chExt cx="0" cy="0"/>
        </a:xfrm>
      </p:grpSpPr>
      <p:sp>
        <p:nvSpPr>
          <p:cNvPr id="3" name="Marcador de fecha 2"/>
          <p:cNvSpPr>
            <a:spLocks noGrp="1"/>
          </p:cNvSpPr>
          <p:nvPr>
            <p:ph type="dt" sz="half" idx="10"/>
          </p:nvPr>
        </p:nvSpPr>
        <p:spPr>
          <a:xfrm>
            <a:off x="838200" y="6356352"/>
            <a:ext cx="3276600" cy="365125"/>
          </a:xfrm>
          <a:prstGeom prst="rect">
            <a:avLst/>
          </a:prstGeom>
        </p:spPr>
        <p:txBody>
          <a:bodyPr/>
          <a:lstStyle/>
          <a:p>
            <a:fld id="{79CF3500-211C-47C7-BCC5-EDFF0A844E9C}" type="datetimeFigureOut">
              <a:rPr lang="es-ES" smtClean="0"/>
              <a:t>13/12/12</a:t>
            </a:fld>
            <a:endParaRPr lang="es-ES"/>
          </a:p>
        </p:txBody>
      </p:sp>
      <p:sp>
        <p:nvSpPr>
          <p:cNvPr id="4" name="Marcador de pie de página 3"/>
          <p:cNvSpPr>
            <a:spLocks noGrp="1"/>
          </p:cNvSpPr>
          <p:nvPr>
            <p:ph type="ftr" sz="quarter" idx="11"/>
          </p:nvPr>
        </p:nvSpPr>
        <p:spPr>
          <a:xfrm>
            <a:off x="4648200" y="6356352"/>
            <a:ext cx="2895600" cy="365125"/>
          </a:xfrm>
          <a:prstGeom prst="rect">
            <a:avLst/>
          </a:prstGeom>
        </p:spPr>
        <p:txBody>
          <a:bodyPr/>
          <a:lstStyle/>
          <a:p>
            <a:endParaRPr lang="es-ES"/>
          </a:p>
        </p:txBody>
      </p:sp>
      <p:sp>
        <p:nvSpPr>
          <p:cNvPr id="5" name="Marcador de número de diapositiva 4"/>
          <p:cNvSpPr>
            <a:spLocks noGrp="1"/>
          </p:cNvSpPr>
          <p:nvPr>
            <p:ph type="sldNum" sz="quarter" idx="12"/>
          </p:nvPr>
        </p:nvSpPr>
        <p:spPr>
          <a:xfrm>
            <a:off x="8077200" y="6356352"/>
            <a:ext cx="3276600" cy="365125"/>
          </a:xfrm>
          <a:prstGeom prst="rect">
            <a:avLst/>
          </a:prstGeom>
        </p:spPr>
        <p:txBody>
          <a:bodyPr/>
          <a:lstStyle/>
          <a:p>
            <a:fld id="{3E8A3DA3-4C09-4E3E-BECA-1836ECFEC913}" type="slidenum">
              <a:rPr lang="es-ES" smtClean="0"/>
              <a:t>‹Nr.›</a:t>
            </a:fld>
            <a:endParaRPr lang="es-ES"/>
          </a:p>
        </p:txBody>
      </p:sp>
      <p:pic>
        <p:nvPicPr>
          <p:cNvPr id="2" name="Imagen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86617"/>
          </a:xfrm>
          <a:prstGeom prst="rect">
            <a:avLst/>
          </a:prstGeom>
        </p:spPr>
      </p:pic>
    </p:spTree>
    <p:extLst>
      <p:ext uri="{BB962C8B-B14F-4D97-AF65-F5344CB8AC3E}">
        <p14:creationId xmlns:p14="http://schemas.microsoft.com/office/powerpoint/2010/main" val="2493015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sp>
        <p:nvSpPr>
          <p:cNvPr id="27" name="Picture Placeholder 11"/>
          <p:cNvSpPr>
            <a:spLocks noGrp="1" noChangeAspect="1"/>
          </p:cNvSpPr>
          <p:nvPr>
            <p:ph type="pic" sz="quarter" idx="19"/>
          </p:nvPr>
        </p:nvSpPr>
        <p:spPr>
          <a:xfrm>
            <a:off x="421616" y="1988839"/>
            <a:ext cx="2784000" cy="2784000"/>
          </a:xfrm>
        </p:spPr>
        <p:txBody>
          <a:bodyPr>
            <a:normAutofit/>
          </a:bodyPr>
          <a:lstStyle>
            <a:lvl1pPr marL="0" indent="0" algn="l">
              <a:buNone/>
              <a:defRPr sz="1300">
                <a:solidFill>
                  <a:schemeClr val="bg1"/>
                </a:solidFill>
              </a:defRPr>
            </a:lvl1pPr>
          </a:lstStyle>
          <a:p>
            <a:endParaRPr lang="ru-RU" dirty="0"/>
          </a:p>
        </p:txBody>
      </p:sp>
      <p:sp>
        <p:nvSpPr>
          <p:cNvPr id="29" name="Picture Placeholder 11"/>
          <p:cNvSpPr>
            <a:spLocks noGrp="1" noChangeAspect="1"/>
          </p:cNvSpPr>
          <p:nvPr>
            <p:ph type="pic" sz="quarter" idx="21"/>
          </p:nvPr>
        </p:nvSpPr>
        <p:spPr>
          <a:xfrm>
            <a:off x="3407701" y="1988840"/>
            <a:ext cx="4704523" cy="2784309"/>
          </a:xfrm>
        </p:spPr>
        <p:txBody>
          <a:bodyPr>
            <a:normAutofit/>
          </a:bodyPr>
          <a:lstStyle>
            <a:lvl1pPr marL="0" indent="0" algn="l">
              <a:buNone/>
              <a:defRPr sz="1300">
                <a:solidFill>
                  <a:schemeClr val="bg1"/>
                </a:solidFill>
              </a:defRPr>
            </a:lvl1pPr>
          </a:lstStyle>
          <a:p>
            <a:endParaRPr lang="ru-RU" dirty="0"/>
          </a:p>
        </p:txBody>
      </p:sp>
      <p:sp>
        <p:nvSpPr>
          <p:cNvPr id="31" name="Picture Placeholder 11"/>
          <p:cNvSpPr>
            <a:spLocks noGrp="1" noChangeAspect="1"/>
          </p:cNvSpPr>
          <p:nvPr>
            <p:ph type="pic" sz="quarter" idx="23"/>
          </p:nvPr>
        </p:nvSpPr>
        <p:spPr>
          <a:xfrm>
            <a:off x="8304246" y="1988840"/>
            <a:ext cx="3492309" cy="2784309"/>
          </a:xfrm>
        </p:spPr>
        <p:txBody>
          <a:bodyPr>
            <a:normAutofit/>
          </a:bodyPr>
          <a:lstStyle>
            <a:lvl1pPr marL="0" indent="0" algn="l">
              <a:buNone/>
              <a:defRPr sz="1300">
                <a:solidFill>
                  <a:schemeClr val="bg1"/>
                </a:solidFill>
              </a:defRPr>
            </a:lvl1pPr>
          </a:lstStyle>
          <a:p>
            <a:endParaRPr lang="ru-RU" dirty="0"/>
          </a:p>
        </p:txBody>
      </p:sp>
      <p:sp>
        <p:nvSpPr>
          <p:cNvPr id="13" name="Title 1"/>
          <p:cNvSpPr>
            <a:spLocks noGrp="1"/>
          </p:cNvSpPr>
          <p:nvPr>
            <p:ph type="ctrTitle"/>
          </p:nvPr>
        </p:nvSpPr>
        <p:spPr>
          <a:xfrm>
            <a:off x="278363" y="405426"/>
            <a:ext cx="11550472" cy="1026857"/>
          </a:xfrm>
        </p:spPr>
        <p:txBody>
          <a:bodyPr>
            <a:normAutofit/>
          </a:bodyPr>
          <a:lstStyle>
            <a:lvl1pPr algn="l">
              <a:lnSpc>
                <a:spcPct val="75000"/>
              </a:lnSpc>
              <a:defRPr lang="en-US" sz="6400" kern="1200" spc="-200" smtClean="0">
                <a:solidFill>
                  <a:schemeClr val="bg1"/>
                </a:solidFill>
                <a:latin typeface="+mj-lt"/>
                <a:ea typeface="+mj-ea"/>
                <a:cs typeface="+mj-cs"/>
              </a:defRPr>
            </a:lvl1pPr>
          </a:lstStyle>
          <a:p>
            <a:r>
              <a:rPr lang="en-US" smtClean="0"/>
              <a:t>Click to edit Master title style</a:t>
            </a:r>
            <a:endParaRPr lang="ru-RU"/>
          </a:p>
        </p:txBody>
      </p:sp>
    </p:spTree>
    <p:extLst>
      <p:ext uri="{BB962C8B-B14F-4D97-AF65-F5344CB8AC3E}">
        <p14:creationId xmlns:p14="http://schemas.microsoft.com/office/powerpoint/2010/main" val="3849764165"/>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278362" y="405426"/>
            <a:ext cx="11533177" cy="1026857"/>
          </a:xfrm>
        </p:spPr>
        <p:txBody>
          <a:bodyPr>
            <a:normAutofit/>
          </a:bodyPr>
          <a:lstStyle>
            <a:lvl1pPr algn="l">
              <a:lnSpc>
                <a:spcPct val="75000"/>
              </a:lnSpc>
              <a:defRPr lang="en-US" sz="6400" kern="1200" spc="-20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5327915" y="1435101"/>
            <a:ext cx="6468640" cy="4010124"/>
          </a:xfrm>
        </p:spPr>
        <p:txBody>
          <a:bodyPr tIns="0"/>
          <a:lstStyle>
            <a:lvl1pPr marL="0" indent="0">
              <a:buNone/>
              <a:defRPr sz="3700">
                <a:solidFill>
                  <a:schemeClr val="bg1"/>
                </a:solidFill>
              </a:defRPr>
            </a:lvl1pPr>
            <a:lvl2pPr marL="0" indent="0">
              <a:buNone/>
              <a:defRPr sz="2100">
                <a:solidFill>
                  <a:schemeClr val="tx2"/>
                </a:solidFill>
              </a:defRPr>
            </a:lvl2pPr>
            <a:lvl3pPr marL="596885" indent="-241294">
              <a:buClr>
                <a:schemeClr val="bg2"/>
              </a:buClr>
              <a:buSzPct val="120000"/>
              <a:defRPr sz="2100">
                <a:solidFill>
                  <a:schemeClr val="tx2"/>
                </a:solidFill>
              </a:defRPr>
            </a:lvl3pPr>
            <a:lvl4pPr marL="952476" indent="-355591">
              <a:buClr>
                <a:schemeClr val="bg2"/>
              </a:buClr>
              <a:defRPr sz="2100">
                <a:solidFill>
                  <a:schemeClr val="tx2"/>
                </a:solidFill>
              </a:defRPr>
            </a:lvl4pPr>
            <a:lvl5pPr marL="1320767" indent="-368291">
              <a:buClr>
                <a:schemeClr val="bg2"/>
              </a:buClr>
              <a:defRPr sz="21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Tree>
    <p:extLst>
      <p:ext uri="{BB962C8B-B14F-4D97-AF65-F5344CB8AC3E}">
        <p14:creationId xmlns:p14="http://schemas.microsoft.com/office/powerpoint/2010/main" val="4123069832"/>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atement with Points">
    <p:spTree>
      <p:nvGrpSpPr>
        <p:cNvPr id="1" name=""/>
        <p:cNvGrpSpPr/>
        <p:nvPr/>
      </p:nvGrpSpPr>
      <p:grpSpPr>
        <a:xfrm>
          <a:off x="0" y="0"/>
          <a:ext cx="0" cy="0"/>
          <a:chOff x="0" y="0"/>
          <a:chExt cx="0" cy="0"/>
        </a:xfrm>
      </p:grpSpPr>
      <p:sp>
        <p:nvSpPr>
          <p:cNvPr id="11" name="Title 7"/>
          <p:cNvSpPr>
            <a:spLocks noGrp="1"/>
          </p:cNvSpPr>
          <p:nvPr>
            <p:ph type="title" hasCustomPrompt="1"/>
          </p:nvPr>
        </p:nvSpPr>
        <p:spPr>
          <a:xfrm>
            <a:off x="1009231" y="1606999"/>
            <a:ext cx="11151917" cy="583784"/>
          </a:xfrm>
        </p:spPr>
        <p:txBody>
          <a:bodyPr/>
          <a:lstStyle>
            <a:lvl1pPr marL="0" indent="0" algn="l" defTabSz="914363" rtl="0" eaLnBrk="1" latinLnBrk="0" hangingPunct="1">
              <a:lnSpc>
                <a:spcPct val="90000"/>
              </a:lnSpc>
              <a:spcBef>
                <a:spcPct val="20000"/>
              </a:spcBef>
              <a:buClr>
                <a:srgbClr val="00DCFF"/>
              </a:buClr>
              <a:buSzPct val="90000"/>
              <a:buFont typeface="Arial" pitchFamily="34" charset="0"/>
              <a:buNone/>
              <a:defRPr lang="en-US" sz="4200" kern="1200" dirty="0">
                <a:solidFill>
                  <a:schemeClr val="tx1">
                    <a:lumMod val="75000"/>
                    <a:lumOff val="25000"/>
                    <a:alpha val="99000"/>
                  </a:schemeClr>
                </a:solidFill>
                <a:latin typeface="Segoe UI Light" pitchFamily="34" charset="0"/>
                <a:ea typeface="+mn-ea"/>
                <a:cs typeface="Segoe UI Light" pitchFamily="34" charset="0"/>
              </a:defRPr>
            </a:lvl1pPr>
          </a:lstStyle>
          <a:p>
            <a:r>
              <a:rPr lang="en-US" dirty="0" smtClean="0"/>
              <a:t>Insert statement here</a:t>
            </a:r>
            <a:endParaRPr lang="en-US" dirty="0"/>
          </a:p>
        </p:txBody>
      </p:sp>
      <p:sp>
        <p:nvSpPr>
          <p:cNvPr id="13" name="Content Placeholder 9"/>
          <p:cNvSpPr>
            <a:spLocks noGrp="1"/>
          </p:cNvSpPr>
          <p:nvPr>
            <p:ph sz="quarter" idx="13" hasCustomPrompt="1"/>
          </p:nvPr>
        </p:nvSpPr>
        <p:spPr>
          <a:xfrm>
            <a:off x="1000385" y="4430513"/>
            <a:ext cx="8199174" cy="276999"/>
          </a:xfrm>
        </p:spPr>
        <p:txBody>
          <a:bodyPr/>
          <a:lstStyle>
            <a:lvl1pPr marL="0" indent="0">
              <a:buNone/>
              <a:defRPr lang="en-US" sz="2000" kern="1200" dirty="0" smtClean="0">
                <a:solidFill>
                  <a:schemeClr val="tx1">
                    <a:lumMod val="75000"/>
                    <a:lumOff val="25000"/>
                    <a:alpha val="99000"/>
                  </a:schemeClr>
                </a:solidFill>
                <a:latin typeface="+mn-lt"/>
                <a:ea typeface="+mn-ea"/>
                <a:cs typeface="+mn-cs"/>
              </a:defRPr>
            </a:lvl1pPr>
          </a:lstStyle>
          <a:p>
            <a:pPr lvl="0"/>
            <a:r>
              <a:rPr lang="en-US" dirty="0" smtClean="0"/>
              <a:t>Item 4</a:t>
            </a:r>
            <a:endParaRPr lang="en-US" dirty="0"/>
          </a:p>
        </p:txBody>
      </p:sp>
      <p:sp>
        <p:nvSpPr>
          <p:cNvPr id="14" name="Content Placeholder 9"/>
          <p:cNvSpPr>
            <a:spLocks noGrp="1"/>
          </p:cNvSpPr>
          <p:nvPr>
            <p:ph sz="quarter" idx="14" hasCustomPrompt="1"/>
          </p:nvPr>
        </p:nvSpPr>
        <p:spPr>
          <a:xfrm>
            <a:off x="1000385" y="3888647"/>
            <a:ext cx="8199174" cy="276999"/>
          </a:xfrm>
        </p:spPr>
        <p:txBody>
          <a:bodyPr/>
          <a:lstStyle>
            <a:lvl1pPr marL="0" indent="0">
              <a:buNone/>
              <a:defRPr lang="en-US" sz="2000" kern="1200" dirty="0" smtClean="0">
                <a:solidFill>
                  <a:schemeClr val="tx1">
                    <a:lumMod val="75000"/>
                    <a:lumOff val="25000"/>
                    <a:alpha val="99000"/>
                  </a:schemeClr>
                </a:solidFill>
                <a:latin typeface="+mn-lt"/>
                <a:ea typeface="+mn-ea"/>
                <a:cs typeface="+mn-cs"/>
              </a:defRPr>
            </a:lvl1pPr>
          </a:lstStyle>
          <a:p>
            <a:pPr lvl="0"/>
            <a:r>
              <a:rPr lang="en-US" dirty="0" smtClean="0"/>
              <a:t>Item 3</a:t>
            </a:r>
            <a:endParaRPr lang="en-US" dirty="0"/>
          </a:p>
        </p:txBody>
      </p:sp>
      <p:sp>
        <p:nvSpPr>
          <p:cNvPr id="12" name="Content Placeholder 9"/>
          <p:cNvSpPr>
            <a:spLocks noGrp="1"/>
          </p:cNvSpPr>
          <p:nvPr>
            <p:ph sz="quarter" idx="12" hasCustomPrompt="1"/>
          </p:nvPr>
        </p:nvSpPr>
        <p:spPr>
          <a:xfrm>
            <a:off x="1000385" y="3359487"/>
            <a:ext cx="8199174" cy="276999"/>
          </a:xfrm>
        </p:spPr>
        <p:txBody>
          <a:bodyPr/>
          <a:lstStyle>
            <a:lvl1pPr marL="0" indent="0">
              <a:buNone/>
              <a:defRPr lang="en-US" sz="2000" kern="1200" dirty="0" smtClean="0">
                <a:solidFill>
                  <a:schemeClr val="tx1">
                    <a:lumMod val="75000"/>
                    <a:lumOff val="25000"/>
                    <a:alpha val="99000"/>
                  </a:schemeClr>
                </a:solidFill>
                <a:latin typeface="+mn-lt"/>
                <a:ea typeface="+mn-ea"/>
                <a:cs typeface="+mn-cs"/>
              </a:defRPr>
            </a:lvl1pPr>
          </a:lstStyle>
          <a:p>
            <a:pPr lvl="0"/>
            <a:r>
              <a:rPr lang="en-US" dirty="0" smtClean="0"/>
              <a:t>Item 2</a:t>
            </a:r>
            <a:endParaRPr lang="en-US" dirty="0"/>
          </a:p>
        </p:txBody>
      </p:sp>
      <p:sp>
        <p:nvSpPr>
          <p:cNvPr id="10" name="Content Placeholder 9"/>
          <p:cNvSpPr>
            <a:spLocks noGrp="1"/>
          </p:cNvSpPr>
          <p:nvPr>
            <p:ph sz="quarter" idx="11" hasCustomPrompt="1"/>
          </p:nvPr>
        </p:nvSpPr>
        <p:spPr>
          <a:xfrm>
            <a:off x="1000385" y="2817621"/>
            <a:ext cx="8199174" cy="276999"/>
          </a:xfrm>
        </p:spPr>
        <p:txBody>
          <a:bodyPr/>
          <a:lstStyle>
            <a:lvl1pPr marL="0" indent="0">
              <a:buNone/>
              <a:defRPr lang="en-US" sz="2000" kern="1200" dirty="0" smtClean="0">
                <a:solidFill>
                  <a:schemeClr val="tx1">
                    <a:lumMod val="75000"/>
                    <a:lumOff val="25000"/>
                    <a:alpha val="99000"/>
                  </a:schemeClr>
                </a:solidFill>
                <a:latin typeface="+mn-lt"/>
                <a:ea typeface="+mn-ea"/>
                <a:cs typeface="+mn-cs"/>
              </a:defRPr>
            </a:lvl1pPr>
          </a:lstStyle>
          <a:p>
            <a:pPr lvl="0"/>
            <a:r>
              <a:rPr lang="en-US" dirty="0" smtClean="0"/>
              <a:t>Item 1</a:t>
            </a:r>
            <a:endParaRPr lang="en-US" dirty="0"/>
          </a:p>
        </p:txBody>
      </p:sp>
      <p:sp>
        <p:nvSpPr>
          <p:cNvPr id="15" name="Content Placeholder 9"/>
          <p:cNvSpPr>
            <a:spLocks noGrp="1"/>
          </p:cNvSpPr>
          <p:nvPr>
            <p:ph sz="quarter" idx="15" hasCustomPrompt="1"/>
          </p:nvPr>
        </p:nvSpPr>
        <p:spPr>
          <a:xfrm>
            <a:off x="1003924" y="4986967"/>
            <a:ext cx="8195635" cy="276999"/>
          </a:xfrm>
        </p:spPr>
        <p:txBody>
          <a:bodyPr/>
          <a:lstStyle>
            <a:lvl1pPr marL="0" indent="0">
              <a:buNone/>
              <a:defRPr lang="en-US" sz="2000" kern="1200" dirty="0" smtClean="0">
                <a:solidFill>
                  <a:schemeClr val="tx1">
                    <a:lumMod val="75000"/>
                    <a:lumOff val="25000"/>
                    <a:alpha val="99000"/>
                  </a:schemeClr>
                </a:solidFill>
                <a:latin typeface="+mn-lt"/>
                <a:ea typeface="+mn-ea"/>
                <a:cs typeface="+mn-cs"/>
              </a:defRPr>
            </a:lvl1pPr>
          </a:lstStyle>
          <a:p>
            <a:pPr lvl="0"/>
            <a:r>
              <a:rPr lang="en-US" dirty="0" smtClean="0"/>
              <a:t>Item 5</a:t>
            </a:r>
            <a:endParaRPr lang="en-US" dirty="0"/>
          </a:p>
        </p:txBody>
      </p:sp>
    </p:spTree>
    <p:extLst>
      <p:ext uri="{BB962C8B-B14F-4D97-AF65-F5344CB8AC3E}">
        <p14:creationId xmlns:p14="http://schemas.microsoft.com/office/powerpoint/2010/main" val="1617416551"/>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963084" y="4406901"/>
            <a:ext cx="10363200" cy="1362075"/>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4" name="Marcador de fecha 3"/>
          <p:cNvSpPr>
            <a:spLocks noGrp="1"/>
          </p:cNvSpPr>
          <p:nvPr>
            <p:ph type="dt" sz="half" idx="10"/>
          </p:nvPr>
        </p:nvSpPr>
        <p:spPr/>
        <p:txBody>
          <a:bodyPr/>
          <a:lstStyle/>
          <a:p>
            <a:fld id="{79CF3500-211C-47C7-BCC5-EDFF0A844E9C}" type="datetimeFigureOut">
              <a:rPr lang="es-ES" smtClean="0"/>
              <a:pPr/>
              <a:t>13/12/12</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E8A3DA3-4C09-4E3E-BECA-1836ECFEC913}" type="slidenum">
              <a:rPr lang="es-ES" smtClean="0"/>
              <a:pPr/>
              <a:t>‹Nr.›</a:t>
            </a:fld>
            <a:endParaRPr lang="es-ES" dirty="0"/>
          </a:p>
        </p:txBody>
      </p:sp>
    </p:spTree>
    <p:extLst>
      <p:ext uri="{BB962C8B-B14F-4D97-AF65-F5344CB8AC3E}">
        <p14:creationId xmlns:p14="http://schemas.microsoft.com/office/powerpoint/2010/main" val="10507404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609600" y="1371605"/>
            <a:ext cx="10985611"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560716" y="249237"/>
            <a:ext cx="11034500" cy="1143000"/>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1207110" y="6324600"/>
            <a:ext cx="1221428" cy="152400"/>
          </a:xfrm>
          <a:prstGeom prst="rect">
            <a:avLst/>
          </a:prstGeom>
        </p:spPr>
        <p:txBody>
          <a:bodyPr lIns="121899" tIns="60949" rIns="121899" bIns="60949"/>
          <a:lstStyle/>
          <a:p>
            <a:fld id="{939A9784-E11C-4866-94B9-8D8EADD0446E}" type="datetimeFigureOut">
              <a:rPr lang="en-US" smtClean="0">
                <a:solidFill>
                  <a:srgbClr val="292929"/>
                </a:solidFill>
              </a:rPr>
              <a:pPr/>
              <a:t>13/12/12</a:t>
            </a:fld>
            <a:endParaRPr lang="en-US">
              <a:solidFill>
                <a:srgbClr val="292929"/>
              </a:solidFill>
            </a:endParaRPr>
          </a:p>
        </p:txBody>
      </p:sp>
      <p:sp>
        <p:nvSpPr>
          <p:cNvPr id="10" name="Slide Number Placeholder 9"/>
          <p:cNvSpPr>
            <a:spLocks noGrp="1"/>
          </p:cNvSpPr>
          <p:nvPr>
            <p:ph type="sldNum" sz="quarter" idx="16"/>
          </p:nvPr>
        </p:nvSpPr>
        <p:spPr>
          <a:xfrm>
            <a:off x="614296" y="6324600"/>
            <a:ext cx="516421" cy="152400"/>
          </a:xfrm>
          <a:prstGeom prst="rect">
            <a:avLst/>
          </a:prstGeom>
        </p:spPr>
        <p:txBody>
          <a:bodyPr lIns="121899" tIns="60949" rIns="121899" bIns="60949"/>
          <a:lstStyle/>
          <a:p>
            <a:fld id="{125F6646-975B-4C74-80DD-EF324C50A5E5}" type="slidenum">
              <a:rPr lang="en-US" smtClean="0">
                <a:solidFill>
                  <a:srgbClr val="292929"/>
                </a:solidFill>
              </a:rPr>
              <a:pPr/>
              <a:t>‹Nr.›</a:t>
            </a:fld>
            <a:endParaRPr lang="en-US">
              <a:solidFill>
                <a:srgbClr val="292929"/>
              </a:solidFill>
            </a:endParaRPr>
          </a:p>
        </p:txBody>
      </p:sp>
      <p:sp>
        <p:nvSpPr>
          <p:cNvPr id="11" name="Footer Placeholder 10"/>
          <p:cNvSpPr>
            <a:spLocks noGrp="1"/>
          </p:cNvSpPr>
          <p:nvPr>
            <p:ph type="ftr" sz="quarter" idx="17"/>
          </p:nvPr>
        </p:nvSpPr>
        <p:spPr>
          <a:xfrm>
            <a:off x="614299" y="6461654"/>
            <a:ext cx="1814238" cy="128575"/>
          </a:xfrm>
          <a:prstGeom prst="rect">
            <a:avLst/>
          </a:prstGeom>
        </p:spPr>
        <p:txBody>
          <a:bodyPr lIns="121899" tIns="60949" rIns="121899" bIns="60949"/>
          <a:lstStyle/>
          <a:p>
            <a:endParaRPr lang="en-US">
              <a:solidFill>
                <a:srgbClr val="292929"/>
              </a:solidFill>
            </a:endParaRPr>
          </a:p>
        </p:txBody>
      </p:sp>
      <p:sp>
        <p:nvSpPr>
          <p:cNvPr id="13" name="Text Placeholder 3"/>
          <p:cNvSpPr>
            <a:spLocks noGrp="1"/>
          </p:cNvSpPr>
          <p:nvPr>
            <p:ph type="body" sz="half" idx="2"/>
          </p:nvPr>
        </p:nvSpPr>
        <p:spPr>
          <a:xfrm>
            <a:off x="609600" y="5943600"/>
            <a:ext cx="9550400" cy="304800"/>
          </a:xfrm>
        </p:spPr>
        <p:txBody>
          <a:bodyPr>
            <a:noAutofit/>
          </a:bodyPr>
          <a:lstStyle>
            <a:lvl1pPr marL="0" indent="0">
              <a:lnSpc>
                <a:spcPts val="1802"/>
              </a:lnSpc>
              <a:spcBef>
                <a:spcPts val="0"/>
              </a:spcBef>
              <a:spcAft>
                <a:spcPts val="0"/>
              </a:spcAft>
              <a:buNone/>
              <a:defRPr sz="1500" spc="-40" baseline="0"/>
            </a:lvl1pPr>
            <a:lvl2pPr marL="457728" indent="0">
              <a:buNone/>
              <a:defRPr sz="1200"/>
            </a:lvl2pPr>
            <a:lvl3pPr marL="915457" indent="0">
              <a:buNone/>
              <a:defRPr sz="1100"/>
            </a:lvl3pPr>
            <a:lvl4pPr marL="1373185" indent="0">
              <a:buNone/>
              <a:defRPr sz="900"/>
            </a:lvl4pPr>
            <a:lvl5pPr marL="1830913" indent="0">
              <a:buNone/>
              <a:defRPr sz="900"/>
            </a:lvl5pPr>
            <a:lvl6pPr marL="2288642" indent="0">
              <a:buNone/>
              <a:defRPr sz="900"/>
            </a:lvl6pPr>
            <a:lvl7pPr marL="2746370" indent="0">
              <a:buNone/>
              <a:defRPr sz="900"/>
            </a:lvl7pPr>
            <a:lvl8pPr marL="3204098" indent="0">
              <a:buNone/>
              <a:defRPr sz="900"/>
            </a:lvl8pPr>
            <a:lvl9pPr marL="3661826" indent="0">
              <a:buNone/>
              <a:defRPr sz="900"/>
            </a:lvl9pPr>
          </a:lstStyle>
          <a:p>
            <a:pPr lvl="0"/>
            <a:r>
              <a:rPr lang="en-US" smtClean="0"/>
              <a:t>Click to edit Master text styles</a:t>
            </a:r>
          </a:p>
        </p:txBody>
      </p:sp>
      <p:sp>
        <p:nvSpPr>
          <p:cNvPr id="15" name="Content Placeholder 14"/>
          <p:cNvSpPr>
            <a:spLocks noGrp="1"/>
          </p:cNvSpPr>
          <p:nvPr>
            <p:ph sz="quarter" idx="18"/>
          </p:nvPr>
        </p:nvSpPr>
        <p:spPr>
          <a:xfrm>
            <a:off x="614299" y="1804991"/>
            <a:ext cx="9572495" cy="1517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9164790"/>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2_Blank">
    <p:spTree>
      <p:nvGrpSpPr>
        <p:cNvPr id="1" name=""/>
        <p:cNvGrpSpPr/>
        <p:nvPr/>
      </p:nvGrpSpPr>
      <p:grpSpPr>
        <a:xfrm>
          <a:off x="0" y="0"/>
          <a:ext cx="0" cy="0"/>
          <a:chOff x="0" y="0"/>
          <a:chExt cx="0" cy="0"/>
        </a:xfrm>
      </p:grpSpPr>
      <p:sp>
        <p:nvSpPr>
          <p:cNvPr id="20" name="Rectangle 19"/>
          <p:cNvSpPr/>
          <p:nvPr/>
        </p:nvSpPr>
        <p:spPr>
          <a:xfrm>
            <a:off x="-79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551" tIns="45775" rIns="91551" bIns="45775" rtlCol="0" anchor="ctr"/>
          <a:lstStyle/>
          <a:p>
            <a:pPr algn="ctr" defTabSz="1218936"/>
            <a:endParaRPr lang="en-US" sz="2400">
              <a:solidFill>
                <a:prstClr val="white"/>
              </a:solidFill>
            </a:endParaRPr>
          </a:p>
        </p:txBody>
      </p:sp>
      <p:grpSp>
        <p:nvGrpSpPr>
          <p:cNvPr id="22" name="Group 21"/>
          <p:cNvGrpSpPr/>
          <p:nvPr/>
        </p:nvGrpSpPr>
        <p:grpSpPr>
          <a:xfrm>
            <a:off x="-15117" y="0"/>
            <a:ext cx="12207119" cy="6858000"/>
            <a:chOff x="-11340" y="0"/>
            <a:chExt cx="9155340" cy="6858000"/>
          </a:xfrm>
        </p:grpSpPr>
        <p:sp>
          <p:nvSpPr>
            <p:cNvPr id="23" name="Rectangle 22"/>
            <p:cNvSpPr/>
            <p:nvPr userDrawn="1"/>
          </p:nvSpPr>
          <p:spPr>
            <a:xfrm>
              <a:off x="0" y="0"/>
              <a:ext cx="9144000"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36"/>
              <a:endParaRPr lang="en-US" sz="2400">
                <a:solidFill>
                  <a:prstClr val="white"/>
                </a:solidFill>
              </a:endParaRPr>
            </a:p>
          </p:txBody>
        </p:sp>
        <p:grpSp>
          <p:nvGrpSpPr>
            <p:cNvPr id="24" name="Group 8"/>
            <p:cNvGrpSpPr/>
            <p:nvPr userDrawn="1"/>
          </p:nvGrpSpPr>
          <p:grpSpPr>
            <a:xfrm>
              <a:off x="-11340" y="0"/>
              <a:ext cx="9155340" cy="6858000"/>
              <a:chOff x="-11340" y="0"/>
              <a:chExt cx="9155340" cy="6858000"/>
            </a:xfrm>
          </p:grpSpPr>
          <p:sp>
            <p:nvSpPr>
              <p:cNvPr id="25" name="Rectangle 24"/>
              <p:cNvSpPr/>
              <p:nvPr userDrawn="1"/>
            </p:nvSpPr>
            <p:spPr>
              <a:xfrm>
                <a:off x="-11340" y="0"/>
                <a:ext cx="9144001"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36"/>
                <a:endParaRPr lang="en-US" sz="2400">
                  <a:solidFill>
                    <a:prstClr val="white"/>
                  </a:solidFill>
                </a:endParaRPr>
              </a:p>
            </p:txBody>
          </p:sp>
          <p:sp>
            <p:nvSpPr>
              <p:cNvPr id="26" name="Rectangle 25"/>
              <p:cNvSpPr/>
              <p:nvPr userDrawn="1"/>
            </p:nvSpPr>
            <p:spPr>
              <a:xfrm>
                <a:off x="0" y="3581400"/>
                <a:ext cx="9144000" cy="327660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36"/>
                <a:endParaRPr lang="en-US" sz="2400">
                  <a:solidFill>
                    <a:prstClr val="white"/>
                  </a:solidFill>
                </a:endParaRPr>
              </a:p>
            </p:txBody>
          </p:sp>
        </p:grpSp>
      </p:grpSp>
      <p:sp>
        <p:nvSpPr>
          <p:cNvPr id="21" name="Rectangle 20"/>
          <p:cNvSpPr/>
          <p:nvPr/>
        </p:nvSpPr>
        <p:spPr>
          <a:xfrm>
            <a:off x="3" y="3581400"/>
            <a:ext cx="12191997" cy="327660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551" tIns="45775" rIns="91551" bIns="45775" rtlCol="0" anchor="ctr"/>
          <a:lstStyle/>
          <a:p>
            <a:pPr algn="ctr" defTabSz="1218936"/>
            <a:endParaRPr lang="en-US" sz="2400">
              <a:solidFill>
                <a:prstClr val="white"/>
              </a:solidFill>
            </a:endParaRPr>
          </a:p>
        </p:txBody>
      </p:sp>
      <p:sp>
        <p:nvSpPr>
          <p:cNvPr id="11" name="Date Placeholder 10"/>
          <p:cNvSpPr>
            <a:spLocks noGrp="1"/>
          </p:cNvSpPr>
          <p:nvPr>
            <p:ph type="dt" sz="half" idx="10"/>
          </p:nvPr>
        </p:nvSpPr>
        <p:spPr>
          <a:xfrm>
            <a:off x="1207116" y="6324600"/>
            <a:ext cx="1221428" cy="152400"/>
          </a:xfrm>
          <a:prstGeom prst="rect">
            <a:avLst/>
          </a:prstGeom>
        </p:spPr>
        <p:txBody>
          <a:bodyPr/>
          <a:lstStyle/>
          <a:p>
            <a:fld id="{E59BA777-B296-477D-9FF4-0385B231B714}" type="datetimeFigureOut">
              <a:rPr lang="en-US" smtClean="0"/>
              <a:pPr/>
              <a:t>13/12/12</a:t>
            </a:fld>
            <a:endParaRPr lang="en-US"/>
          </a:p>
        </p:txBody>
      </p:sp>
      <p:sp>
        <p:nvSpPr>
          <p:cNvPr id="12" name="Slide Number Placeholder 11"/>
          <p:cNvSpPr>
            <a:spLocks noGrp="1"/>
          </p:cNvSpPr>
          <p:nvPr>
            <p:ph type="sldNum" sz="quarter" idx="11"/>
          </p:nvPr>
        </p:nvSpPr>
        <p:spPr>
          <a:xfrm>
            <a:off x="614297" y="6324600"/>
            <a:ext cx="516421" cy="152400"/>
          </a:xfrm>
          <a:prstGeom prst="rect">
            <a:avLst/>
          </a:prstGeom>
        </p:spPr>
        <p:txBody>
          <a:bodyPr/>
          <a:lstStyle/>
          <a:p>
            <a:fld id="{2223F8D4-D3F5-493F-AD3D-E02021568938}" type="slidenum">
              <a:rPr lang="en-US" smtClean="0"/>
              <a:pPr/>
              <a:t>‹Nr.›</a:t>
            </a:fld>
            <a:endParaRPr lang="en-US"/>
          </a:p>
        </p:txBody>
      </p:sp>
      <p:sp>
        <p:nvSpPr>
          <p:cNvPr id="13" name="Footer Placeholder 12"/>
          <p:cNvSpPr>
            <a:spLocks noGrp="1"/>
          </p:cNvSpPr>
          <p:nvPr>
            <p:ph type="ftr" sz="quarter" idx="12"/>
          </p:nvPr>
        </p:nvSpPr>
        <p:spPr>
          <a:xfrm>
            <a:off x="614306" y="6461658"/>
            <a:ext cx="1814238" cy="128575"/>
          </a:xfrm>
          <a:prstGeom prst="rect">
            <a:avLst/>
          </a:prstGeom>
        </p:spPr>
        <p:txBody>
          <a:bodyPr/>
          <a:lstStyle/>
          <a:p>
            <a:endParaRPr lang="en-US"/>
          </a:p>
        </p:txBody>
      </p:sp>
      <p:sp>
        <p:nvSpPr>
          <p:cNvPr id="14" name="Text Placeholder 3"/>
          <p:cNvSpPr>
            <a:spLocks noGrp="1"/>
          </p:cNvSpPr>
          <p:nvPr>
            <p:ph type="body" sz="half" idx="2"/>
          </p:nvPr>
        </p:nvSpPr>
        <p:spPr>
          <a:xfrm>
            <a:off x="609600" y="5943600"/>
            <a:ext cx="9550400" cy="304800"/>
          </a:xfrm>
        </p:spPr>
        <p:txBody>
          <a:bodyPr>
            <a:noAutofit/>
          </a:bodyPr>
          <a:lstStyle>
            <a:lvl1pPr marL="0" indent="0">
              <a:lnSpc>
                <a:spcPts val="1802"/>
              </a:lnSpc>
              <a:spcBef>
                <a:spcPts val="0"/>
              </a:spcBef>
              <a:spcAft>
                <a:spcPts val="0"/>
              </a:spcAft>
              <a:buNone/>
              <a:defRPr sz="1500" spc="-40" baseline="0"/>
            </a:lvl1pPr>
            <a:lvl2pPr marL="457747" indent="0">
              <a:buNone/>
              <a:defRPr sz="1200"/>
            </a:lvl2pPr>
            <a:lvl3pPr marL="915492" indent="0">
              <a:buNone/>
              <a:defRPr sz="1100"/>
            </a:lvl3pPr>
            <a:lvl4pPr marL="1373240" indent="0">
              <a:buNone/>
              <a:defRPr sz="900"/>
            </a:lvl4pPr>
            <a:lvl5pPr marL="1830986" indent="0">
              <a:buNone/>
              <a:defRPr sz="900"/>
            </a:lvl5pPr>
            <a:lvl6pPr marL="2288734" indent="0">
              <a:buNone/>
              <a:defRPr sz="900"/>
            </a:lvl6pPr>
            <a:lvl7pPr marL="2746479" indent="0">
              <a:buNone/>
              <a:defRPr sz="900"/>
            </a:lvl7pPr>
            <a:lvl8pPr marL="3204224" indent="0">
              <a:buNone/>
              <a:defRPr sz="900"/>
            </a:lvl8pPr>
            <a:lvl9pPr marL="3661970" indent="0">
              <a:buNone/>
              <a:defRPr sz="900"/>
            </a:lvl9pPr>
          </a:lstStyle>
          <a:p>
            <a:pPr lvl="0"/>
            <a:r>
              <a:rPr lang="en-US" smtClean="0"/>
              <a:t>Click to edit Master text styles</a:t>
            </a:r>
          </a:p>
        </p:txBody>
      </p:sp>
    </p:spTree>
    <p:extLst>
      <p:ext uri="{BB962C8B-B14F-4D97-AF65-F5344CB8AC3E}">
        <p14:creationId xmlns:p14="http://schemas.microsoft.com/office/powerpoint/2010/main" val="4293953571"/>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609600" y="1371609"/>
            <a:ext cx="10985611"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560724" y="249238"/>
            <a:ext cx="11034500" cy="757131"/>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1207118" y="6324600"/>
            <a:ext cx="1221428" cy="152400"/>
          </a:xfrm>
          <a:prstGeom prst="rect">
            <a:avLst/>
          </a:prstGeom>
        </p:spPr>
        <p:txBody>
          <a:bodyPr lIns="121899" tIns="60949" rIns="121899" bIns="60949"/>
          <a:lstStyle/>
          <a:p>
            <a:pPr defTabSz="1218987"/>
            <a:fld id="{939A9784-E11C-4866-94B9-8D8EADD0446E}" type="datetimeFigureOut">
              <a:rPr lang="en-US" sz="2400" smtClean="0">
                <a:solidFill>
                  <a:srgbClr val="FFFFFF"/>
                </a:solidFill>
              </a:rPr>
              <a:pPr defTabSz="1218987"/>
              <a:t>13/12/12</a:t>
            </a:fld>
            <a:endParaRPr lang="en-US" sz="2400">
              <a:solidFill>
                <a:srgbClr val="FFFFFF"/>
              </a:solidFill>
            </a:endParaRPr>
          </a:p>
        </p:txBody>
      </p:sp>
      <p:sp>
        <p:nvSpPr>
          <p:cNvPr id="10" name="Slide Number Placeholder 9"/>
          <p:cNvSpPr>
            <a:spLocks noGrp="1"/>
          </p:cNvSpPr>
          <p:nvPr>
            <p:ph type="sldNum" sz="quarter" idx="16"/>
          </p:nvPr>
        </p:nvSpPr>
        <p:spPr>
          <a:xfrm>
            <a:off x="614296" y="6324600"/>
            <a:ext cx="516421" cy="152400"/>
          </a:xfrm>
          <a:prstGeom prst="rect">
            <a:avLst/>
          </a:prstGeom>
        </p:spPr>
        <p:txBody>
          <a:bodyPr lIns="121899" tIns="60949" rIns="121899" bIns="60949"/>
          <a:lstStyle/>
          <a:p>
            <a:pPr defTabSz="1218987"/>
            <a:fld id="{125F6646-975B-4C74-80DD-EF324C50A5E5}" type="slidenum">
              <a:rPr lang="en-US" sz="2400" smtClean="0">
                <a:solidFill>
                  <a:srgbClr val="FFFFFF"/>
                </a:solidFill>
              </a:rPr>
              <a:pPr defTabSz="1218987"/>
              <a:t>‹Nr.›</a:t>
            </a:fld>
            <a:endParaRPr lang="en-US" sz="2400">
              <a:solidFill>
                <a:srgbClr val="FFFFFF"/>
              </a:solidFill>
            </a:endParaRPr>
          </a:p>
        </p:txBody>
      </p:sp>
      <p:sp>
        <p:nvSpPr>
          <p:cNvPr id="11" name="Footer Placeholder 10"/>
          <p:cNvSpPr>
            <a:spLocks noGrp="1"/>
          </p:cNvSpPr>
          <p:nvPr>
            <p:ph type="ftr" sz="quarter" idx="17"/>
          </p:nvPr>
        </p:nvSpPr>
        <p:spPr>
          <a:xfrm>
            <a:off x="614307" y="6461658"/>
            <a:ext cx="1814238" cy="128575"/>
          </a:xfrm>
          <a:prstGeom prst="rect">
            <a:avLst/>
          </a:prstGeom>
        </p:spPr>
        <p:txBody>
          <a:bodyPr lIns="121899" tIns="60949" rIns="121899" bIns="60949"/>
          <a:lstStyle/>
          <a:p>
            <a:pPr defTabSz="1218987"/>
            <a:endParaRPr lang="en-US" sz="2400">
              <a:solidFill>
                <a:srgbClr val="FFFFFF"/>
              </a:solidFill>
            </a:endParaRPr>
          </a:p>
        </p:txBody>
      </p:sp>
      <p:sp>
        <p:nvSpPr>
          <p:cNvPr id="13" name="Text Placeholder 3"/>
          <p:cNvSpPr>
            <a:spLocks noGrp="1"/>
          </p:cNvSpPr>
          <p:nvPr>
            <p:ph type="body" sz="half" idx="2"/>
          </p:nvPr>
        </p:nvSpPr>
        <p:spPr>
          <a:xfrm>
            <a:off x="609600" y="5943600"/>
            <a:ext cx="9550400" cy="304800"/>
          </a:xfrm>
        </p:spPr>
        <p:txBody>
          <a:bodyPr>
            <a:noAutofit/>
          </a:bodyPr>
          <a:lstStyle>
            <a:lvl1pPr marL="0" indent="0">
              <a:lnSpc>
                <a:spcPts val="1802"/>
              </a:lnSpc>
              <a:spcBef>
                <a:spcPts val="0"/>
              </a:spcBef>
              <a:spcAft>
                <a:spcPts val="0"/>
              </a:spcAft>
              <a:buNone/>
              <a:defRPr sz="1500" spc="-40" baseline="0"/>
            </a:lvl1pPr>
            <a:lvl2pPr marL="457728" indent="0">
              <a:buNone/>
              <a:defRPr sz="1200"/>
            </a:lvl2pPr>
            <a:lvl3pPr marL="915457" indent="0">
              <a:buNone/>
              <a:defRPr sz="1100"/>
            </a:lvl3pPr>
            <a:lvl4pPr marL="1373185" indent="0">
              <a:buNone/>
              <a:defRPr sz="900"/>
            </a:lvl4pPr>
            <a:lvl5pPr marL="1830913" indent="0">
              <a:buNone/>
              <a:defRPr sz="900"/>
            </a:lvl5pPr>
            <a:lvl6pPr marL="2288642" indent="0">
              <a:buNone/>
              <a:defRPr sz="900"/>
            </a:lvl6pPr>
            <a:lvl7pPr marL="2746370" indent="0">
              <a:buNone/>
              <a:defRPr sz="900"/>
            </a:lvl7pPr>
            <a:lvl8pPr marL="3204098" indent="0">
              <a:buNone/>
              <a:defRPr sz="900"/>
            </a:lvl8pPr>
            <a:lvl9pPr marL="3661826" indent="0">
              <a:buNone/>
              <a:defRPr sz="900"/>
            </a:lvl9pPr>
          </a:lstStyle>
          <a:p>
            <a:pPr lvl="0"/>
            <a:r>
              <a:rPr lang="en-US" smtClean="0"/>
              <a:t>Click to edit Master text styles</a:t>
            </a:r>
          </a:p>
        </p:txBody>
      </p:sp>
      <p:sp>
        <p:nvSpPr>
          <p:cNvPr id="15" name="Content Placeholder 14"/>
          <p:cNvSpPr>
            <a:spLocks noGrp="1"/>
          </p:cNvSpPr>
          <p:nvPr>
            <p:ph sz="quarter" idx="18"/>
          </p:nvPr>
        </p:nvSpPr>
        <p:spPr>
          <a:xfrm>
            <a:off x="614307" y="1804991"/>
            <a:ext cx="9572495" cy="41386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031142"/>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1" y="2980724"/>
            <a:ext cx="6274975" cy="896552"/>
          </a:xfrm>
        </p:spPr>
        <p:txBody>
          <a:bodyPr wrap="square" lIns="179266" tIns="143414" rIns="179266" bIns="143414" anchor="ctr">
            <a:noAutofit/>
          </a:bodyPr>
          <a:lstStyle>
            <a:lvl1pPr>
              <a:lnSpc>
                <a:spcPct val="95000"/>
              </a:lnSpc>
              <a:spcBef>
                <a:spcPts val="0"/>
              </a:spcBef>
              <a:spcAft>
                <a:spcPts val="1600"/>
              </a:spcAft>
              <a:defRPr lang="en-US" sz="35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6104"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39" y="1194774"/>
            <a:ext cx="4482124" cy="44684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3741" tIns="0" rIns="243741" bIns="0" numCol="1" anchor="ctr" anchorCtr="0" compatLnSpc="1">
            <a:prstTxWarp prst="textNoShape">
              <a:avLst/>
            </a:prstTxWarp>
            <a:noAutofit/>
          </a:bodyPr>
          <a:lstStyle>
            <a:lvl1pPr>
              <a:lnSpc>
                <a:spcPct val="95000"/>
              </a:lnSpc>
              <a:defRPr lang="en-US" sz="43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0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71202233"/>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0" name="Rectangle 19"/>
          <p:cNvSpPr/>
          <p:nvPr/>
        </p:nvSpPr>
        <p:spPr>
          <a:xfrm>
            <a:off x="-796" y="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240" tIns="45118" rIns="90240" bIns="45118" rtlCol="0" anchor="ctr"/>
          <a:lstStyle/>
          <a:p>
            <a:pPr algn="ctr" defTabSz="902179"/>
            <a:endParaRPr lang="en-US" sz="1900">
              <a:solidFill>
                <a:prstClr val="white"/>
              </a:solidFill>
            </a:endParaRPr>
          </a:p>
        </p:txBody>
      </p:sp>
      <p:grpSp>
        <p:nvGrpSpPr>
          <p:cNvPr id="22" name="Group 21"/>
          <p:cNvGrpSpPr/>
          <p:nvPr/>
        </p:nvGrpSpPr>
        <p:grpSpPr>
          <a:xfrm>
            <a:off x="-14960" y="4"/>
            <a:ext cx="12207118" cy="6858000"/>
            <a:chOff x="-11340" y="0"/>
            <a:chExt cx="9155340" cy="6858000"/>
          </a:xfrm>
        </p:grpSpPr>
        <p:sp>
          <p:nvSpPr>
            <p:cNvPr id="23" name="Rectangle 22"/>
            <p:cNvSpPr/>
            <p:nvPr userDrawn="1"/>
          </p:nvSpPr>
          <p:spPr>
            <a:xfrm>
              <a:off x="0" y="0"/>
              <a:ext cx="9144000"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02179"/>
              <a:endParaRPr lang="en-US" sz="1900">
                <a:solidFill>
                  <a:prstClr val="white"/>
                </a:solidFill>
              </a:endParaRPr>
            </a:p>
          </p:txBody>
        </p:sp>
        <p:grpSp>
          <p:nvGrpSpPr>
            <p:cNvPr id="24" name="Group 8"/>
            <p:cNvGrpSpPr/>
            <p:nvPr userDrawn="1"/>
          </p:nvGrpSpPr>
          <p:grpSpPr>
            <a:xfrm>
              <a:off x="-11340" y="0"/>
              <a:ext cx="9155340" cy="6858000"/>
              <a:chOff x="-11340" y="0"/>
              <a:chExt cx="9155340" cy="6858000"/>
            </a:xfrm>
          </p:grpSpPr>
          <p:sp>
            <p:nvSpPr>
              <p:cNvPr id="25" name="Rectangle 24"/>
              <p:cNvSpPr/>
              <p:nvPr userDrawn="1"/>
            </p:nvSpPr>
            <p:spPr>
              <a:xfrm>
                <a:off x="-11340" y="0"/>
                <a:ext cx="9144001"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02179"/>
                <a:endParaRPr lang="en-US" sz="1900">
                  <a:solidFill>
                    <a:prstClr val="white"/>
                  </a:solidFill>
                </a:endParaRPr>
              </a:p>
            </p:txBody>
          </p:sp>
          <p:sp>
            <p:nvSpPr>
              <p:cNvPr id="26" name="Rectangle 25"/>
              <p:cNvSpPr/>
              <p:nvPr userDrawn="1"/>
            </p:nvSpPr>
            <p:spPr>
              <a:xfrm>
                <a:off x="0" y="3581400"/>
                <a:ext cx="9144000" cy="327660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02179"/>
                <a:endParaRPr lang="en-US" sz="1900">
                  <a:solidFill>
                    <a:prstClr val="white"/>
                  </a:solidFill>
                </a:endParaRPr>
              </a:p>
            </p:txBody>
          </p:sp>
        </p:grpSp>
      </p:grpSp>
      <p:sp>
        <p:nvSpPr>
          <p:cNvPr id="21" name="Rectangle 20"/>
          <p:cNvSpPr/>
          <p:nvPr/>
        </p:nvSpPr>
        <p:spPr>
          <a:xfrm>
            <a:off x="14" y="3581405"/>
            <a:ext cx="12191997" cy="327660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0240" tIns="45118" rIns="90240" bIns="45118" rtlCol="0" anchor="ctr"/>
          <a:lstStyle/>
          <a:p>
            <a:pPr algn="ctr" defTabSz="902179"/>
            <a:endParaRPr lang="en-US" sz="1900">
              <a:solidFill>
                <a:prstClr val="white"/>
              </a:solidFill>
            </a:endParaRPr>
          </a:p>
        </p:txBody>
      </p:sp>
      <p:sp>
        <p:nvSpPr>
          <p:cNvPr id="11" name="Date Placeholder 10"/>
          <p:cNvSpPr>
            <a:spLocks noGrp="1"/>
          </p:cNvSpPr>
          <p:nvPr>
            <p:ph type="dt" sz="half" idx="10"/>
          </p:nvPr>
        </p:nvSpPr>
        <p:spPr>
          <a:xfrm>
            <a:off x="1207108" y="6324604"/>
            <a:ext cx="1221428" cy="152400"/>
          </a:xfrm>
          <a:prstGeom prst="rect">
            <a:avLst/>
          </a:prstGeom>
        </p:spPr>
        <p:txBody>
          <a:bodyPr/>
          <a:lstStyle/>
          <a:p>
            <a:fld id="{3EBBC3FC-7A95-446A-8885-5602F35F550A}" type="datetime1">
              <a:rPr lang="en-US" smtClean="0">
                <a:solidFill>
                  <a:srgbClr val="292929"/>
                </a:solidFill>
              </a:rPr>
              <a:pPr/>
              <a:t>13/12/12</a:t>
            </a:fld>
            <a:endParaRPr lang="en-US" dirty="0">
              <a:solidFill>
                <a:srgbClr val="292929"/>
              </a:solidFill>
            </a:endParaRPr>
          </a:p>
        </p:txBody>
      </p:sp>
      <p:sp>
        <p:nvSpPr>
          <p:cNvPr id="12" name="Slide Number Placeholder 11"/>
          <p:cNvSpPr>
            <a:spLocks noGrp="1"/>
          </p:cNvSpPr>
          <p:nvPr>
            <p:ph type="sldNum" sz="quarter" idx="11"/>
          </p:nvPr>
        </p:nvSpPr>
        <p:spPr>
          <a:xfrm>
            <a:off x="614298" y="6324604"/>
            <a:ext cx="516421" cy="152400"/>
          </a:xfrm>
          <a:prstGeom prst="rect">
            <a:avLst/>
          </a:prstGeom>
        </p:spPr>
        <p:txBody>
          <a:bodyPr/>
          <a:lstStyle/>
          <a:p>
            <a:r>
              <a:rPr lang="en-US" smtClean="0">
                <a:solidFill>
                  <a:srgbClr val="292929"/>
                </a:solidFill>
              </a:rPr>
              <a:t>PAGE </a:t>
            </a:r>
            <a:fld id="{711B4CA8-52BE-46B1-A536-58CE1A3FAF74}" type="slidenum">
              <a:rPr lang="en-US" smtClean="0">
                <a:solidFill>
                  <a:srgbClr val="292929"/>
                </a:solidFill>
              </a:rPr>
              <a:pPr/>
              <a:t>‹Nr.›</a:t>
            </a:fld>
            <a:endParaRPr lang="en-US" dirty="0">
              <a:solidFill>
                <a:srgbClr val="292929"/>
              </a:solidFill>
            </a:endParaRPr>
          </a:p>
        </p:txBody>
      </p:sp>
      <p:sp>
        <p:nvSpPr>
          <p:cNvPr id="13" name="Footer Placeholder 12"/>
          <p:cNvSpPr>
            <a:spLocks noGrp="1"/>
          </p:cNvSpPr>
          <p:nvPr>
            <p:ph type="ftr" sz="quarter" idx="12"/>
          </p:nvPr>
        </p:nvSpPr>
        <p:spPr>
          <a:xfrm>
            <a:off x="614297" y="6461704"/>
            <a:ext cx="1814238" cy="128576"/>
          </a:xfrm>
          <a:prstGeom prst="rect">
            <a:avLst/>
          </a:prstGeom>
        </p:spPr>
        <p:txBody>
          <a:bodyPr/>
          <a:lstStyle/>
          <a:p>
            <a:r>
              <a:rPr lang="en-US" smtClean="0">
                <a:solidFill>
                  <a:srgbClr val="292929"/>
                </a:solidFill>
              </a:rPr>
              <a:t>MICROSOFT CONFIDENTIAL</a:t>
            </a:r>
            <a:endParaRPr lang="en-US" dirty="0">
              <a:solidFill>
                <a:srgbClr val="292929"/>
              </a:solidFill>
            </a:endParaRPr>
          </a:p>
        </p:txBody>
      </p:sp>
      <p:sp>
        <p:nvSpPr>
          <p:cNvPr id="14" name="Text Placeholder 3"/>
          <p:cNvSpPr>
            <a:spLocks noGrp="1"/>
          </p:cNvSpPr>
          <p:nvPr>
            <p:ph type="body" sz="half" idx="2"/>
          </p:nvPr>
        </p:nvSpPr>
        <p:spPr>
          <a:xfrm>
            <a:off x="609607" y="5943600"/>
            <a:ext cx="9550400" cy="304800"/>
          </a:xfrm>
        </p:spPr>
        <p:txBody>
          <a:bodyPr>
            <a:noAutofit/>
          </a:bodyPr>
          <a:lstStyle>
            <a:lvl1pPr marL="0" indent="0">
              <a:lnSpc>
                <a:spcPts val="1800"/>
              </a:lnSpc>
              <a:spcBef>
                <a:spcPts val="0"/>
              </a:spcBef>
              <a:spcAft>
                <a:spcPts val="0"/>
              </a:spcAft>
              <a:buNone/>
              <a:defRPr sz="1500" spc="-40" baseline="0"/>
            </a:lvl1pPr>
            <a:lvl2pPr marL="451093" indent="0">
              <a:buNone/>
              <a:defRPr sz="1200"/>
            </a:lvl2pPr>
            <a:lvl3pPr marL="902179" indent="0">
              <a:buNone/>
              <a:defRPr sz="1200"/>
            </a:lvl3pPr>
            <a:lvl4pPr marL="1353251" indent="0">
              <a:buNone/>
              <a:defRPr sz="900"/>
            </a:lvl4pPr>
            <a:lvl5pPr marL="1804351" indent="0">
              <a:buNone/>
              <a:defRPr sz="900"/>
            </a:lvl5pPr>
            <a:lvl6pPr marL="2255435" indent="0">
              <a:buNone/>
              <a:defRPr sz="900"/>
            </a:lvl6pPr>
            <a:lvl7pPr marL="2706512" indent="0">
              <a:buNone/>
              <a:defRPr sz="900"/>
            </a:lvl7pPr>
            <a:lvl8pPr marL="3157602" indent="0">
              <a:buNone/>
              <a:defRPr sz="900"/>
            </a:lvl8pPr>
            <a:lvl9pPr marL="3608697" indent="0">
              <a:buNone/>
              <a:defRPr sz="900"/>
            </a:lvl9pPr>
          </a:lstStyle>
          <a:p>
            <a:pPr lvl="0"/>
            <a:r>
              <a:rPr lang="en-US" smtClean="0"/>
              <a:t>Click to edit Master text styles</a:t>
            </a:r>
          </a:p>
        </p:txBody>
      </p:sp>
      <p:sp>
        <p:nvSpPr>
          <p:cNvPr id="15" name="Rectangle 14"/>
          <p:cNvSpPr/>
          <p:nvPr userDrawn="1"/>
        </p:nvSpPr>
        <p:spPr>
          <a:xfrm>
            <a:off x="-796" y="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240" tIns="45118" rIns="90240" bIns="45118" rtlCol="0" anchor="ctr"/>
          <a:lstStyle/>
          <a:p>
            <a:pPr algn="ctr" defTabSz="902179"/>
            <a:endParaRPr lang="en-US" sz="1900">
              <a:solidFill>
                <a:prstClr val="white"/>
              </a:solidFill>
            </a:endParaRPr>
          </a:p>
        </p:txBody>
      </p:sp>
      <p:grpSp>
        <p:nvGrpSpPr>
          <p:cNvPr id="16" name="Group 15"/>
          <p:cNvGrpSpPr/>
          <p:nvPr userDrawn="1"/>
        </p:nvGrpSpPr>
        <p:grpSpPr>
          <a:xfrm>
            <a:off x="-14956" y="4"/>
            <a:ext cx="12207118" cy="6858000"/>
            <a:chOff x="-11340" y="0"/>
            <a:chExt cx="9155340" cy="6858000"/>
          </a:xfrm>
        </p:grpSpPr>
        <p:sp>
          <p:nvSpPr>
            <p:cNvPr id="17" name="Rectangle 16"/>
            <p:cNvSpPr/>
            <p:nvPr userDrawn="1"/>
          </p:nvSpPr>
          <p:spPr>
            <a:xfrm>
              <a:off x="0" y="0"/>
              <a:ext cx="9144000"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02179"/>
              <a:endParaRPr lang="en-US" sz="1900">
                <a:solidFill>
                  <a:prstClr val="white"/>
                </a:solidFill>
              </a:endParaRPr>
            </a:p>
          </p:txBody>
        </p:sp>
        <p:grpSp>
          <p:nvGrpSpPr>
            <p:cNvPr id="18" name="Group 8"/>
            <p:cNvGrpSpPr/>
            <p:nvPr userDrawn="1"/>
          </p:nvGrpSpPr>
          <p:grpSpPr>
            <a:xfrm>
              <a:off x="-11340" y="0"/>
              <a:ext cx="9155340" cy="6858000"/>
              <a:chOff x="-11340" y="0"/>
              <a:chExt cx="9155340" cy="6858000"/>
            </a:xfrm>
          </p:grpSpPr>
          <p:sp>
            <p:nvSpPr>
              <p:cNvPr id="19" name="Rectangle 18"/>
              <p:cNvSpPr/>
              <p:nvPr userDrawn="1"/>
            </p:nvSpPr>
            <p:spPr>
              <a:xfrm>
                <a:off x="-11340" y="0"/>
                <a:ext cx="9144001" cy="6858000"/>
              </a:xfrm>
              <a:prstGeom prst="rect">
                <a:avLst/>
              </a:prstGeom>
              <a:gradFill flip="none" rotWithShape="1">
                <a:gsLst>
                  <a:gs pos="0">
                    <a:schemeClr val="bg1">
                      <a:alpha val="0"/>
                    </a:schemeClr>
                  </a:gs>
                  <a:gs pos="63000">
                    <a:schemeClr val="bg1">
                      <a:alpha val="0"/>
                    </a:schemeClr>
                  </a:gs>
                  <a:gs pos="82000">
                    <a:schemeClr val="bg1">
                      <a:lumMod val="95000"/>
                      <a:alpha val="50000"/>
                    </a:schemeClr>
                  </a:gs>
                  <a:gs pos="100000">
                    <a:srgbClr val="E2E2E2">
                      <a:alpha val="5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02179"/>
                <a:endParaRPr lang="en-US" sz="1900">
                  <a:solidFill>
                    <a:prstClr val="white"/>
                  </a:solidFill>
                </a:endParaRPr>
              </a:p>
            </p:txBody>
          </p:sp>
          <p:sp>
            <p:nvSpPr>
              <p:cNvPr id="27" name="Rectangle 26"/>
              <p:cNvSpPr/>
              <p:nvPr userDrawn="1"/>
            </p:nvSpPr>
            <p:spPr>
              <a:xfrm>
                <a:off x="0" y="3581400"/>
                <a:ext cx="9144000" cy="327660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02179"/>
                <a:endParaRPr lang="en-US" sz="1900">
                  <a:solidFill>
                    <a:prstClr val="white"/>
                  </a:solidFill>
                </a:endParaRPr>
              </a:p>
            </p:txBody>
          </p:sp>
        </p:grpSp>
      </p:grpSp>
      <p:sp>
        <p:nvSpPr>
          <p:cNvPr id="28" name="Rectangle 27"/>
          <p:cNvSpPr/>
          <p:nvPr userDrawn="1"/>
        </p:nvSpPr>
        <p:spPr>
          <a:xfrm>
            <a:off x="14" y="3581405"/>
            <a:ext cx="12191997" cy="3276600"/>
          </a:xfrm>
          <a:prstGeom prst="rect">
            <a:avLst/>
          </a:prstGeom>
          <a:gradFill flip="none" rotWithShape="1">
            <a:gsLst>
              <a:gs pos="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0240" tIns="45118" rIns="90240" bIns="45118" rtlCol="0" anchor="ctr"/>
          <a:lstStyle/>
          <a:p>
            <a:pPr algn="ctr" defTabSz="902179"/>
            <a:endParaRPr lang="en-US" sz="1900">
              <a:solidFill>
                <a:prstClr val="white"/>
              </a:solidFill>
            </a:endParaRPr>
          </a:p>
        </p:txBody>
      </p:sp>
      <p:sp>
        <p:nvSpPr>
          <p:cNvPr id="29" name="Rectángulo 28"/>
          <p:cNvSpPr/>
          <p:nvPr userDrawn="1"/>
        </p:nvSpPr>
        <p:spPr>
          <a:xfrm>
            <a:off x="0" y="6176965"/>
            <a:ext cx="12192000" cy="681037"/>
          </a:xfrm>
          <a:prstGeom prst="rect">
            <a:avLst/>
          </a:prstGeom>
          <a:solidFill>
            <a:srgbClr val="FF6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0" name="Imagen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825" y="6176965"/>
            <a:ext cx="1413892" cy="681037"/>
          </a:xfrm>
          <a:prstGeom prst="rect">
            <a:avLst/>
          </a:prstGeom>
        </p:spPr>
      </p:pic>
      <p:sp>
        <p:nvSpPr>
          <p:cNvPr id="32" name="Marcador de número de diapositiva 5"/>
          <p:cNvSpPr txBox="1">
            <a:spLocks/>
          </p:cNvSpPr>
          <p:nvPr userDrawn="1"/>
        </p:nvSpPr>
        <p:spPr>
          <a:xfrm>
            <a:off x="8077200" y="6356352"/>
            <a:ext cx="3276600" cy="365125"/>
          </a:xfrm>
          <a:prstGeom prst="rect">
            <a:avLst/>
          </a:prstGeom>
        </p:spPr>
        <p:txBody>
          <a:bodyPr vert="horz" lIns="91440" tIns="45720" rIns="91440" bIns="45720" rtlCol="0" anchor="ctr"/>
          <a:lstStyle>
            <a:defPPr>
              <a:defRPr lang="es-ES"/>
            </a:defPPr>
            <a:lvl1pPr marL="0" algn="r" defTabSz="914400" rtl="0" eaLnBrk="1" latinLnBrk="0" hangingPunct="1">
              <a:defRPr sz="12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8A3DA3-4C09-4E3E-BECA-1836ECFEC913}" type="slidenum">
              <a:rPr lang="es-ES" smtClean="0"/>
              <a:pPr/>
              <a:t>‹Nr.›</a:t>
            </a:fld>
            <a:endParaRPr lang="es-ES" dirty="0"/>
          </a:p>
        </p:txBody>
      </p:sp>
      <p:pic>
        <p:nvPicPr>
          <p:cNvPr id="33" name="Imagen 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2859" y="6234619"/>
            <a:ext cx="1742735" cy="553458"/>
          </a:xfrm>
          <a:prstGeom prst="rect">
            <a:avLst/>
          </a:prstGeom>
        </p:spPr>
      </p:pic>
      <p:pic>
        <p:nvPicPr>
          <p:cNvPr id="34" name="Imagen 33"/>
          <p:cNvPicPr>
            <a:picLocks noChangeAspect="1"/>
          </p:cNvPicPr>
          <p:nvPr userDrawn="1"/>
        </p:nvPicPr>
        <p:blipFill>
          <a:blip r:embed="rId4"/>
          <a:stretch>
            <a:fillRect/>
          </a:stretch>
        </p:blipFill>
        <p:spPr>
          <a:xfrm>
            <a:off x="7441597" y="6306131"/>
            <a:ext cx="2319932" cy="445850"/>
          </a:xfrm>
          <a:prstGeom prst="rect">
            <a:avLst/>
          </a:prstGeom>
        </p:spPr>
      </p:pic>
    </p:spTree>
    <p:extLst>
      <p:ext uri="{BB962C8B-B14F-4D97-AF65-F5344CB8AC3E}">
        <p14:creationId xmlns:p14="http://schemas.microsoft.com/office/powerpoint/2010/main" val="24463596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450130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7905147"/>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fecha 4"/>
          <p:cNvSpPr>
            <a:spLocks noGrp="1"/>
          </p:cNvSpPr>
          <p:nvPr>
            <p:ph type="dt" sz="half" idx="10"/>
          </p:nvPr>
        </p:nvSpPr>
        <p:spPr/>
        <p:txBody>
          <a:bodyPr/>
          <a:lstStyle/>
          <a:p>
            <a:fld id="{79CF3500-211C-47C7-BCC5-EDFF0A844E9C}" type="datetimeFigureOut">
              <a:rPr lang="es-ES" smtClean="0"/>
              <a:pPr/>
              <a:t>13/12/12</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3E8A3DA3-4C09-4E3E-BECA-1836ECFEC913}" type="slidenum">
              <a:rPr lang="es-ES" smtClean="0"/>
              <a:pPr/>
              <a:t>‹Nr.›</a:t>
            </a:fld>
            <a:endParaRPr lang="es-ES" dirty="0"/>
          </a:p>
        </p:txBody>
      </p:sp>
    </p:spTree>
    <p:extLst>
      <p:ext uri="{BB962C8B-B14F-4D97-AF65-F5344CB8AC3E}">
        <p14:creationId xmlns:p14="http://schemas.microsoft.com/office/powerpoint/2010/main" val="1244962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smtClean="0"/>
              <a:t>Clic para editar título</a:t>
            </a:r>
            <a:endParaRPr lang="es-ES"/>
          </a:p>
        </p:txBody>
      </p:sp>
      <p:sp>
        <p:nvSpPr>
          <p:cNvPr id="3" name="Marcador de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fecha 6"/>
          <p:cNvSpPr>
            <a:spLocks noGrp="1"/>
          </p:cNvSpPr>
          <p:nvPr>
            <p:ph type="dt" sz="half" idx="10"/>
          </p:nvPr>
        </p:nvSpPr>
        <p:spPr/>
        <p:txBody>
          <a:bodyPr/>
          <a:lstStyle/>
          <a:p>
            <a:fld id="{79CF3500-211C-47C7-BCC5-EDFF0A844E9C}" type="datetimeFigureOut">
              <a:rPr lang="es-ES" smtClean="0"/>
              <a:pPr/>
              <a:t>13/12/12</a:t>
            </a:fld>
            <a:endParaRPr lang="es-ES" dirty="0"/>
          </a:p>
        </p:txBody>
      </p:sp>
      <p:sp>
        <p:nvSpPr>
          <p:cNvPr id="8" name="Marcador de pie de página 7"/>
          <p:cNvSpPr>
            <a:spLocks noGrp="1"/>
          </p:cNvSpPr>
          <p:nvPr>
            <p:ph type="ftr" sz="quarter" idx="11"/>
          </p:nvPr>
        </p:nvSpPr>
        <p:spPr/>
        <p:txBody>
          <a:bodyPr/>
          <a:lstStyle/>
          <a:p>
            <a:endParaRPr lang="es-ES" dirty="0"/>
          </a:p>
        </p:txBody>
      </p:sp>
      <p:sp>
        <p:nvSpPr>
          <p:cNvPr id="9" name="Marcador de número de diapositiva 8"/>
          <p:cNvSpPr>
            <a:spLocks noGrp="1"/>
          </p:cNvSpPr>
          <p:nvPr>
            <p:ph type="sldNum" sz="quarter" idx="12"/>
          </p:nvPr>
        </p:nvSpPr>
        <p:spPr/>
        <p:txBody>
          <a:bodyPr/>
          <a:lstStyle/>
          <a:p>
            <a:fld id="{3E8A3DA3-4C09-4E3E-BECA-1836ECFEC913}" type="slidenum">
              <a:rPr lang="es-ES" smtClean="0"/>
              <a:pPr/>
              <a:t>‹Nr.›</a:t>
            </a:fld>
            <a:endParaRPr lang="es-ES" dirty="0"/>
          </a:p>
        </p:txBody>
      </p:sp>
    </p:spTree>
    <p:extLst>
      <p:ext uri="{BB962C8B-B14F-4D97-AF65-F5344CB8AC3E}">
        <p14:creationId xmlns:p14="http://schemas.microsoft.com/office/powerpoint/2010/main" val="3163235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fecha 2"/>
          <p:cNvSpPr>
            <a:spLocks noGrp="1"/>
          </p:cNvSpPr>
          <p:nvPr>
            <p:ph type="dt" sz="half" idx="10"/>
          </p:nvPr>
        </p:nvSpPr>
        <p:spPr/>
        <p:txBody>
          <a:bodyPr/>
          <a:lstStyle/>
          <a:p>
            <a:fld id="{79CF3500-211C-47C7-BCC5-EDFF0A844E9C}" type="datetimeFigureOut">
              <a:rPr lang="es-ES" smtClean="0"/>
              <a:pPr/>
              <a:t>13/12/12</a:t>
            </a:fld>
            <a:endParaRPr lang="es-ES" dirty="0"/>
          </a:p>
        </p:txBody>
      </p:sp>
      <p:sp>
        <p:nvSpPr>
          <p:cNvPr id="4" name="Marcador de pie de página 3"/>
          <p:cNvSpPr>
            <a:spLocks noGrp="1"/>
          </p:cNvSpPr>
          <p:nvPr>
            <p:ph type="ftr" sz="quarter" idx="11"/>
          </p:nvPr>
        </p:nvSpPr>
        <p:spPr/>
        <p:txBody>
          <a:bodyPr/>
          <a:lstStyle/>
          <a:p>
            <a:endParaRPr lang="es-ES" dirty="0"/>
          </a:p>
        </p:txBody>
      </p:sp>
      <p:sp>
        <p:nvSpPr>
          <p:cNvPr id="5" name="Marcador de número de diapositiva 4"/>
          <p:cNvSpPr>
            <a:spLocks noGrp="1"/>
          </p:cNvSpPr>
          <p:nvPr>
            <p:ph type="sldNum" sz="quarter" idx="12"/>
          </p:nvPr>
        </p:nvSpPr>
        <p:spPr/>
        <p:txBody>
          <a:bodyPr/>
          <a:lstStyle/>
          <a:p>
            <a:fld id="{3E8A3DA3-4C09-4E3E-BECA-1836ECFEC913}" type="slidenum">
              <a:rPr lang="es-ES" smtClean="0"/>
              <a:pPr/>
              <a:t>‹Nr.›</a:t>
            </a:fld>
            <a:endParaRPr lang="es-ES" dirty="0"/>
          </a:p>
        </p:txBody>
      </p:sp>
    </p:spTree>
    <p:extLst>
      <p:ext uri="{BB962C8B-B14F-4D97-AF65-F5344CB8AC3E}">
        <p14:creationId xmlns:p14="http://schemas.microsoft.com/office/powerpoint/2010/main" val="2069503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9CF3500-211C-47C7-BCC5-EDFF0A844E9C}" type="datetimeFigureOut">
              <a:rPr lang="es-ES" smtClean="0"/>
              <a:pPr/>
              <a:t>13/12/12</a:t>
            </a:fld>
            <a:endParaRPr lang="es-ES" dirty="0"/>
          </a:p>
        </p:txBody>
      </p:sp>
      <p:sp>
        <p:nvSpPr>
          <p:cNvPr id="3" name="Marcador de pie de página 2"/>
          <p:cNvSpPr>
            <a:spLocks noGrp="1"/>
          </p:cNvSpPr>
          <p:nvPr>
            <p:ph type="ftr" sz="quarter" idx="11"/>
          </p:nvPr>
        </p:nvSpPr>
        <p:spPr/>
        <p:txBody>
          <a:bodyPr/>
          <a:lstStyle/>
          <a:p>
            <a:endParaRPr lang="es-ES" dirty="0"/>
          </a:p>
        </p:txBody>
      </p:sp>
      <p:sp>
        <p:nvSpPr>
          <p:cNvPr id="4" name="Marcador de número de diapositiva 3"/>
          <p:cNvSpPr>
            <a:spLocks noGrp="1"/>
          </p:cNvSpPr>
          <p:nvPr>
            <p:ph type="sldNum" sz="quarter" idx="12"/>
          </p:nvPr>
        </p:nvSpPr>
        <p:spPr/>
        <p:txBody>
          <a:bodyPr/>
          <a:lstStyle/>
          <a:p>
            <a:fld id="{3E8A3DA3-4C09-4E3E-BECA-1836ECFEC913}" type="slidenum">
              <a:rPr lang="es-ES" smtClean="0"/>
              <a:pPr/>
              <a:t>‹Nr.›</a:t>
            </a:fld>
            <a:endParaRPr lang="es-ES" dirty="0"/>
          </a:p>
        </p:txBody>
      </p:sp>
    </p:spTree>
    <p:extLst>
      <p:ext uri="{BB962C8B-B14F-4D97-AF65-F5344CB8AC3E}">
        <p14:creationId xmlns:p14="http://schemas.microsoft.com/office/powerpoint/2010/main" val="534383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3050"/>
            <a:ext cx="4011084" cy="1162050"/>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79CF3500-211C-47C7-BCC5-EDFF0A844E9C}" type="datetimeFigureOut">
              <a:rPr lang="es-ES" smtClean="0"/>
              <a:pPr/>
              <a:t>13/12/12</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3E8A3DA3-4C09-4E3E-BECA-1836ECFEC913}" type="slidenum">
              <a:rPr lang="es-ES" smtClean="0"/>
              <a:pPr/>
              <a:t>‹Nr.›</a:t>
            </a:fld>
            <a:endParaRPr lang="es-ES" dirty="0"/>
          </a:p>
        </p:txBody>
      </p:sp>
    </p:spTree>
    <p:extLst>
      <p:ext uri="{BB962C8B-B14F-4D97-AF65-F5344CB8AC3E}">
        <p14:creationId xmlns:p14="http://schemas.microsoft.com/office/powerpoint/2010/main" val="398450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2389717" y="4800600"/>
            <a:ext cx="7315200" cy="566738"/>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79CF3500-211C-47C7-BCC5-EDFF0A844E9C}" type="datetimeFigureOut">
              <a:rPr lang="es-ES" smtClean="0"/>
              <a:pPr/>
              <a:t>13/12/12</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3E8A3DA3-4C09-4E3E-BECA-1836ECFEC913}" type="slidenum">
              <a:rPr lang="es-ES" smtClean="0"/>
              <a:pPr/>
              <a:t>‹Nr.›</a:t>
            </a:fld>
            <a:endParaRPr lang="es-ES" dirty="0"/>
          </a:p>
        </p:txBody>
      </p:sp>
    </p:spTree>
    <p:extLst>
      <p:ext uri="{BB962C8B-B14F-4D97-AF65-F5344CB8AC3E}">
        <p14:creationId xmlns:p14="http://schemas.microsoft.com/office/powerpoint/2010/main" val="159317445"/>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image" Target="../media/image1.png"/><Relationship Id="rId38" Type="http://schemas.openxmlformats.org/officeDocument/2006/relationships/image" Target="../media/image2.png"/><Relationship Id="rId39" Type="http://schemas.openxmlformats.org/officeDocument/2006/relationships/image" Target="../media/image3.png"/><Relationship Id="rId40"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_tradnl" smtClean="0"/>
              <a:t>Clic para editar título</a:t>
            </a:r>
            <a:endParaRPr lang="es-ES"/>
          </a:p>
        </p:txBody>
      </p:sp>
      <p:sp>
        <p:nvSpPr>
          <p:cNvPr id="3" name="Marcador de tex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 dirty="0"/>
          </a:p>
        </p:txBody>
      </p:sp>
      <p:sp>
        <p:nvSpPr>
          <p:cNvPr id="4" name="Marcador de fecha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CF3500-211C-47C7-BCC5-EDFF0A844E9C}" type="datetimeFigureOut">
              <a:rPr lang="es-ES" smtClean="0"/>
              <a:pPr/>
              <a:t>13/12/12</a:t>
            </a:fld>
            <a:endParaRPr lang="es-ES" dirty="0"/>
          </a:p>
        </p:txBody>
      </p:sp>
      <p:sp>
        <p:nvSpPr>
          <p:cNvPr id="5" name="Marcador de pie de página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8A3DA3-4C09-4E3E-BECA-1836ECFEC913}" type="slidenum">
              <a:rPr lang="es-ES" smtClean="0"/>
              <a:pPr/>
              <a:t>‹Nr.›</a:t>
            </a:fld>
            <a:endParaRPr lang="es-ES" dirty="0"/>
          </a:p>
        </p:txBody>
      </p:sp>
      <p:pic>
        <p:nvPicPr>
          <p:cNvPr id="7" name="Imagen 6"/>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10128636" y="2"/>
            <a:ext cx="2063365" cy="6219825"/>
          </a:xfrm>
          <a:prstGeom prst="rect">
            <a:avLst/>
          </a:prstGeom>
        </p:spPr>
      </p:pic>
      <p:sp>
        <p:nvSpPr>
          <p:cNvPr id="8" name="Rectángulo 7"/>
          <p:cNvSpPr/>
          <p:nvPr userDrawn="1"/>
        </p:nvSpPr>
        <p:spPr>
          <a:xfrm>
            <a:off x="0" y="6176965"/>
            <a:ext cx="12192000" cy="681037"/>
          </a:xfrm>
          <a:prstGeom prst="rect">
            <a:avLst/>
          </a:prstGeom>
          <a:solidFill>
            <a:srgbClr val="FF6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Imagen 8"/>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42825" y="6176965"/>
            <a:ext cx="1413892" cy="681037"/>
          </a:xfrm>
          <a:prstGeom prst="rect">
            <a:avLst/>
          </a:prstGeom>
        </p:spPr>
      </p:pic>
      <p:pic>
        <p:nvPicPr>
          <p:cNvPr id="10" name="Imagen 9"/>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a:off x="10212859" y="6234619"/>
            <a:ext cx="1742735" cy="553458"/>
          </a:xfrm>
          <a:prstGeom prst="rect">
            <a:avLst/>
          </a:prstGeom>
        </p:spPr>
      </p:pic>
      <p:pic>
        <p:nvPicPr>
          <p:cNvPr id="11" name="Imagen 10"/>
          <p:cNvPicPr>
            <a:picLocks noChangeAspect="1"/>
          </p:cNvPicPr>
          <p:nvPr userDrawn="1"/>
        </p:nvPicPr>
        <p:blipFill>
          <a:blip r:embed="rId40"/>
          <a:stretch>
            <a:fillRect/>
          </a:stretch>
        </p:blipFill>
        <p:spPr>
          <a:xfrm>
            <a:off x="7441597" y="6306131"/>
            <a:ext cx="2319932" cy="445850"/>
          </a:xfrm>
          <a:prstGeom prst="rect">
            <a:avLst/>
          </a:prstGeom>
        </p:spPr>
      </p:pic>
    </p:spTree>
    <p:extLst>
      <p:ext uri="{BB962C8B-B14F-4D97-AF65-F5344CB8AC3E}">
        <p14:creationId xmlns:p14="http://schemas.microsoft.com/office/powerpoint/2010/main" val="171876461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49" r:id="rId15"/>
    <p:sldLayoutId id="2147483660" r:id="rId16"/>
    <p:sldLayoutId id="2147483662" r:id="rId17"/>
    <p:sldLayoutId id="2147483668" r:id="rId18"/>
    <p:sldLayoutId id="2147483672" r:id="rId19"/>
    <p:sldLayoutId id="2147483669" r:id="rId20"/>
    <p:sldLayoutId id="2147483671" r:id="rId21"/>
    <p:sldLayoutId id="2147483667" r:id="rId22"/>
    <p:sldLayoutId id="2147483666" r:id="rId23"/>
    <p:sldLayoutId id="2147483673" r:id="rId24"/>
    <p:sldLayoutId id="2147483670" r:id="rId25"/>
    <p:sldLayoutId id="2147483664" r:id="rId26"/>
    <p:sldLayoutId id="2147483690" r:id="rId27"/>
    <p:sldLayoutId id="2147483691" r:id="rId28"/>
    <p:sldLayoutId id="2147483692" r:id="rId29"/>
    <p:sldLayoutId id="2147483693" r:id="rId30"/>
    <p:sldLayoutId id="2147483694" r:id="rId31"/>
    <p:sldLayoutId id="2147483695" r:id="rId32"/>
    <p:sldLayoutId id="2147483697" r:id="rId33"/>
    <p:sldLayoutId id="2147483698" r:id="rId34"/>
    <p:sldLayoutId id="2147483699" r:id="rId3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19.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31.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slideLayout" Target="../slideLayouts/slideLayout32.xml"/><Relationship Id="rId8" Type="http://schemas.openxmlformats.org/officeDocument/2006/relationships/notesSlide" Target="../notesSlides/notesSlide10.xml"/><Relationship Id="rId9" Type="http://schemas.openxmlformats.org/officeDocument/2006/relationships/image" Target="../media/image32.png"/><Relationship Id="rId10"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30.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jpeg"/><Relationship Id="rId1" Type="http://schemas.openxmlformats.org/officeDocument/2006/relationships/slideLayout" Target="../slideLayouts/slideLayout27.xml"/><Relationship Id="rId2"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45.png"/><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34.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8.xml"/><Relationship Id="rId2"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8.xml"/><Relationship Id="rId2" Type="http://schemas.openxmlformats.org/officeDocument/2006/relationships/diagramData" Target="../diagrams/data3.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8.xml"/><Relationship Id="rId2" Type="http://schemas.openxmlformats.org/officeDocument/2006/relationships/diagramData" Target="../diagrams/data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 Id="rId3"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8.xml"/><Relationship Id="rId2" Type="http://schemas.openxmlformats.org/officeDocument/2006/relationships/diagramData" Target="../diagrams/data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6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 Id="rId3" Type="http://schemas.openxmlformats.org/officeDocument/2006/relationships/image" Target="../media/image6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8.xml"/><Relationship Id="rId2"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3" Type="http://schemas.openxmlformats.org/officeDocument/2006/relationships/image" Target="../media/image67.jpeg"/><Relationship Id="rId4" Type="http://schemas.openxmlformats.org/officeDocument/2006/relationships/image" Target="../media/image68.png"/><Relationship Id="rId1" Type="http://schemas.openxmlformats.org/officeDocument/2006/relationships/slideLayout" Target="../slideLayouts/slideLayout27.xml"/><Relationship Id="rId2" Type="http://schemas.openxmlformats.org/officeDocument/2006/relationships/image" Target="../media/image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28.xml"/><Relationship Id="rId2" Type="http://schemas.openxmlformats.org/officeDocument/2006/relationships/diagramData" Target="../diagrams/data8.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28.xml"/><Relationship Id="rId2" Type="http://schemas.openxmlformats.org/officeDocument/2006/relationships/diagramData" Target="../diagrams/data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28.xml"/><Relationship Id="rId2" Type="http://schemas.openxmlformats.org/officeDocument/2006/relationships/diagramData" Target="../diagrams/data10.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1" Type="http://schemas.openxmlformats.org/officeDocument/2006/relationships/slideLayout" Target="../slideLayouts/slideLayout28.xml"/><Relationship Id="rId2" Type="http://schemas.openxmlformats.org/officeDocument/2006/relationships/diagramData" Target="../diagrams/data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hyperlink" Target="..%5CDownloads%5CWP8_60_Manifesto.wmv"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73.jpeg"/><Relationship Id="rId1" Type="http://schemas.openxmlformats.org/officeDocument/2006/relationships/slideLayout" Target="../slideLayouts/slideLayout27.xml"/><Relationship Id="rId2"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eg"/><Relationship Id="rId1" Type="http://schemas.openxmlformats.org/officeDocument/2006/relationships/slideLayout" Target="../slideLayouts/slideLayout27.xml"/><Relationship Id="rId2" Type="http://schemas.openxmlformats.org/officeDocument/2006/relationships/image" Target="../media/image2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8.xml"/><Relationship Id="rId2"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30.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23304" y="6217922"/>
            <a:ext cx="1737027" cy="551645"/>
          </a:xfrm>
          <a:prstGeom prst="rect">
            <a:avLst/>
          </a:prstGeom>
        </p:spPr>
      </p:pic>
      <p:pic>
        <p:nvPicPr>
          <p:cNvPr id="7" name="Imagen 6"/>
          <p:cNvPicPr>
            <a:picLocks noChangeAspect="1"/>
          </p:cNvPicPr>
          <p:nvPr/>
        </p:nvPicPr>
        <p:blipFill>
          <a:blip r:embed="rId3"/>
          <a:stretch>
            <a:fillRect/>
          </a:stretch>
        </p:blipFill>
        <p:spPr>
          <a:xfrm>
            <a:off x="5841673" y="2500318"/>
            <a:ext cx="2708335" cy="520494"/>
          </a:xfrm>
          <a:prstGeom prst="rect">
            <a:avLst/>
          </a:prstGeom>
        </p:spPr>
      </p:pic>
      <p:sp>
        <p:nvSpPr>
          <p:cNvPr id="2" name="Título 1"/>
          <p:cNvSpPr>
            <a:spLocks noGrp="1"/>
          </p:cNvSpPr>
          <p:nvPr>
            <p:ph type="ctrTitle"/>
          </p:nvPr>
        </p:nvSpPr>
        <p:spPr/>
        <p:txBody>
          <a:bodyPr>
            <a:normAutofit/>
          </a:bodyPr>
          <a:lstStyle/>
          <a:p>
            <a:r>
              <a:rPr lang="es-ES" sz="6000" dirty="0" err="1" smtClean="0">
                <a:latin typeface="+mj-lt"/>
                <a:cs typeface="Segoe ui"/>
              </a:rPr>
              <a:t>TechDay</a:t>
            </a:r>
            <a:r>
              <a:rPr lang="es-ES" sz="6000" dirty="0" smtClean="0">
                <a:latin typeface="+mj-lt"/>
                <a:cs typeface="Segoe ui"/>
              </a:rPr>
              <a:t> </a:t>
            </a:r>
            <a:r>
              <a:rPr lang="es-ES" sz="6000" dirty="0" smtClean="0">
                <a:latin typeface="+mj-lt"/>
                <a:cs typeface="Segoe ui"/>
              </a:rPr>
              <a:t>Valencia</a:t>
            </a:r>
            <a:endParaRPr lang="es-ES" sz="6000" dirty="0">
              <a:latin typeface="+mj-lt"/>
              <a:cs typeface="Segoe ui"/>
            </a:endParaRPr>
          </a:p>
        </p:txBody>
      </p:sp>
    </p:spTree>
    <p:extLst>
      <p:ext uri="{BB962C8B-B14F-4D97-AF65-F5344CB8AC3E}">
        <p14:creationId xmlns:p14="http://schemas.microsoft.com/office/powerpoint/2010/main" val="262749118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err="1" smtClean="0"/>
              <a:t>Contenido</a:t>
            </a:r>
            <a:r>
              <a:rPr lang="en-US" dirty="0" smtClean="0"/>
              <a:t> antes </a:t>
            </a:r>
            <a:r>
              <a:rPr lang="en-US" dirty="0" err="1" smtClean="0"/>
              <a:t>que</a:t>
            </a:r>
            <a:r>
              <a:rPr lang="en-US" dirty="0" smtClean="0"/>
              <a:t> forma</a:t>
            </a:r>
            <a:endParaRPr lang="en-US" dirty="0"/>
          </a:p>
        </p:txBody>
      </p:sp>
      <p:sp>
        <p:nvSpPr>
          <p:cNvPr id="8" name="Content Placeholder 7"/>
          <p:cNvSpPr>
            <a:spLocks noGrp="1"/>
          </p:cNvSpPr>
          <p:nvPr>
            <p:ph sz="quarter" idx="11"/>
          </p:nvPr>
        </p:nvSpPr>
        <p:spPr>
          <a:xfrm>
            <a:off x="1000385" y="2817621"/>
            <a:ext cx="8199174" cy="2106839"/>
          </a:xfrm>
        </p:spPr>
        <p:txBody>
          <a:bodyPr>
            <a:noAutofit/>
          </a:bodyPr>
          <a:lstStyle/>
          <a:p>
            <a:pPr marL="342900" lvl="0" indent="-342900">
              <a:buFont typeface="+mj-lt"/>
              <a:buAutoNum type="arabicPeriod"/>
            </a:pPr>
            <a:r>
              <a:rPr lang="en-US" sz="1800" dirty="0" smtClean="0">
                <a:solidFill>
                  <a:srgbClr val="7F7F7F"/>
                </a:solidFill>
              </a:rPr>
              <a:t>El </a:t>
            </a:r>
            <a:r>
              <a:rPr lang="en-US" sz="1800" dirty="0" err="1" smtClean="0">
                <a:solidFill>
                  <a:srgbClr val="7F7F7F"/>
                </a:solidFill>
              </a:rPr>
              <a:t>contenido</a:t>
            </a:r>
            <a:r>
              <a:rPr lang="en-US" sz="1800" dirty="0" smtClean="0">
                <a:solidFill>
                  <a:srgbClr val="7F7F7F"/>
                </a:solidFill>
              </a:rPr>
              <a:t> </a:t>
            </a:r>
            <a:r>
              <a:rPr lang="en-US" sz="1800" dirty="0" err="1" smtClean="0">
                <a:solidFill>
                  <a:srgbClr val="7F7F7F"/>
                </a:solidFill>
              </a:rPr>
              <a:t>es</a:t>
            </a:r>
            <a:r>
              <a:rPr lang="en-US" sz="1800" dirty="0" smtClean="0">
                <a:solidFill>
                  <a:srgbClr val="7F7F7F"/>
                </a:solidFill>
              </a:rPr>
              <a:t> lo </a:t>
            </a:r>
            <a:r>
              <a:rPr lang="en-US" sz="1800" dirty="0" err="1" smtClean="0">
                <a:solidFill>
                  <a:srgbClr val="7F7F7F"/>
                </a:solidFill>
              </a:rPr>
              <a:t>primero</a:t>
            </a:r>
            <a:r>
              <a:rPr lang="en-US" sz="1800" dirty="0" smtClean="0">
                <a:solidFill>
                  <a:srgbClr val="7F7F7F"/>
                </a:solidFill>
              </a:rPr>
              <a:t>. </a:t>
            </a:r>
            <a:r>
              <a:rPr lang="en-US" sz="1800" dirty="0" err="1" smtClean="0">
                <a:solidFill>
                  <a:srgbClr val="7F7F7F"/>
                </a:solidFill>
              </a:rPr>
              <a:t>Muestra</a:t>
            </a:r>
            <a:r>
              <a:rPr lang="en-US" sz="1800" dirty="0" smtClean="0">
                <a:solidFill>
                  <a:srgbClr val="7F7F7F"/>
                </a:solidFill>
              </a:rPr>
              <a:t> </a:t>
            </a:r>
            <a:r>
              <a:rPr lang="en-US" sz="1800" dirty="0" err="1" smtClean="0">
                <a:solidFill>
                  <a:srgbClr val="7F7F7F"/>
                </a:solidFill>
              </a:rPr>
              <a:t>contenido</a:t>
            </a:r>
            <a:r>
              <a:rPr lang="en-US" sz="1800" dirty="0" smtClean="0">
                <a:solidFill>
                  <a:srgbClr val="7F7F7F"/>
                </a:solidFill>
              </a:rPr>
              <a:t> de </a:t>
            </a:r>
            <a:r>
              <a:rPr lang="en-US" sz="1800" dirty="0" err="1" smtClean="0">
                <a:solidFill>
                  <a:srgbClr val="7F7F7F"/>
                </a:solidFill>
              </a:rPr>
              <a:t>interés</a:t>
            </a:r>
            <a:r>
              <a:rPr lang="en-US" sz="1800" dirty="0" smtClean="0">
                <a:solidFill>
                  <a:srgbClr val="7F7F7F"/>
                </a:solidFill>
              </a:rPr>
              <a:t> </a:t>
            </a:r>
            <a:r>
              <a:rPr lang="en-US" sz="1800" dirty="0" err="1" smtClean="0">
                <a:solidFill>
                  <a:srgbClr val="7F7F7F"/>
                </a:solidFill>
              </a:rPr>
              <a:t>para</a:t>
            </a:r>
            <a:r>
              <a:rPr lang="en-US" sz="1800" dirty="0" smtClean="0">
                <a:solidFill>
                  <a:srgbClr val="7F7F7F"/>
                </a:solidFill>
              </a:rPr>
              <a:t> el </a:t>
            </a:r>
            <a:r>
              <a:rPr lang="en-US" sz="1800" dirty="0" err="1" smtClean="0">
                <a:solidFill>
                  <a:srgbClr val="7F7F7F"/>
                </a:solidFill>
              </a:rPr>
              <a:t>usuario</a:t>
            </a:r>
            <a:r>
              <a:rPr lang="en-US" sz="1800" dirty="0" smtClean="0">
                <a:solidFill>
                  <a:srgbClr val="7F7F7F"/>
                </a:solidFill>
              </a:rPr>
              <a:t>.</a:t>
            </a:r>
          </a:p>
          <a:p>
            <a:pPr marL="342900" lvl="0" indent="-342900">
              <a:buFont typeface="+mj-lt"/>
              <a:buAutoNum type="arabicPeriod"/>
            </a:pPr>
            <a:r>
              <a:rPr lang="en-US" sz="1800" dirty="0" err="1" smtClean="0">
                <a:solidFill>
                  <a:srgbClr val="7F7F7F"/>
                </a:solidFill>
              </a:rPr>
              <a:t>Muestra</a:t>
            </a:r>
            <a:r>
              <a:rPr lang="en-US" sz="1800" dirty="0" smtClean="0">
                <a:solidFill>
                  <a:srgbClr val="7F7F7F"/>
                </a:solidFill>
              </a:rPr>
              <a:t> solo el </a:t>
            </a:r>
            <a:r>
              <a:rPr lang="en-US" sz="1800" dirty="0" err="1" smtClean="0">
                <a:solidFill>
                  <a:srgbClr val="7F7F7F"/>
                </a:solidFill>
              </a:rPr>
              <a:t>contenido</a:t>
            </a:r>
            <a:r>
              <a:rPr lang="en-US" sz="1800" dirty="0" smtClean="0">
                <a:solidFill>
                  <a:srgbClr val="7F7F7F"/>
                </a:solidFill>
              </a:rPr>
              <a:t> </a:t>
            </a:r>
            <a:r>
              <a:rPr lang="en-US" sz="1800" dirty="0" err="1" smtClean="0">
                <a:solidFill>
                  <a:srgbClr val="7F7F7F"/>
                </a:solidFill>
              </a:rPr>
              <a:t>más</a:t>
            </a:r>
            <a:r>
              <a:rPr lang="en-US" sz="1800" dirty="0" smtClean="0">
                <a:solidFill>
                  <a:srgbClr val="7F7F7F"/>
                </a:solidFill>
              </a:rPr>
              <a:t> </a:t>
            </a:r>
            <a:r>
              <a:rPr lang="en-US" sz="1800" dirty="0" err="1" smtClean="0">
                <a:solidFill>
                  <a:srgbClr val="7F7F7F"/>
                </a:solidFill>
              </a:rPr>
              <a:t>relevante</a:t>
            </a:r>
            <a:r>
              <a:rPr lang="en-US" sz="1800" dirty="0" smtClean="0">
                <a:solidFill>
                  <a:srgbClr val="7F7F7F"/>
                </a:solidFill>
              </a:rPr>
              <a:t>. </a:t>
            </a:r>
            <a:r>
              <a:rPr lang="en-US" sz="1800" dirty="0" err="1" smtClean="0">
                <a:solidFill>
                  <a:srgbClr val="7F7F7F"/>
                </a:solidFill>
              </a:rPr>
              <a:t>Evita</a:t>
            </a:r>
            <a:r>
              <a:rPr lang="en-US" sz="1800" dirty="0" smtClean="0">
                <a:solidFill>
                  <a:srgbClr val="7F7F7F"/>
                </a:solidFill>
              </a:rPr>
              <a:t> </a:t>
            </a:r>
            <a:r>
              <a:rPr lang="en-US" sz="1800" dirty="0" err="1" smtClean="0">
                <a:solidFill>
                  <a:srgbClr val="7F7F7F"/>
                </a:solidFill>
              </a:rPr>
              <a:t>distracciones</a:t>
            </a:r>
            <a:r>
              <a:rPr lang="en-US" sz="1800" dirty="0" smtClean="0">
                <a:solidFill>
                  <a:srgbClr val="7F7F7F"/>
                </a:solidFill>
              </a:rPr>
              <a:t>.</a:t>
            </a:r>
          </a:p>
          <a:p>
            <a:pPr marL="342900" lvl="0" indent="-342900">
              <a:buFont typeface="+mj-lt"/>
              <a:buAutoNum type="arabicPeriod"/>
            </a:pPr>
            <a:r>
              <a:rPr lang="en-US" sz="1800" dirty="0" smtClean="0">
                <a:solidFill>
                  <a:srgbClr val="7F7F7F"/>
                </a:solidFill>
              </a:rPr>
              <a:t>Los </a:t>
            </a:r>
            <a:r>
              <a:rPr lang="en-US" sz="1800" dirty="0" err="1" smtClean="0">
                <a:solidFill>
                  <a:srgbClr val="7F7F7F"/>
                </a:solidFill>
              </a:rPr>
              <a:t>decoradores</a:t>
            </a:r>
            <a:r>
              <a:rPr lang="en-US" sz="1800" dirty="0" smtClean="0">
                <a:solidFill>
                  <a:srgbClr val="7F7F7F"/>
                </a:solidFill>
              </a:rPr>
              <a:t> / </a:t>
            </a:r>
            <a:r>
              <a:rPr lang="en-US" sz="1800" dirty="0" err="1" smtClean="0">
                <a:solidFill>
                  <a:srgbClr val="7F7F7F"/>
                </a:solidFill>
              </a:rPr>
              <a:t>formas</a:t>
            </a:r>
            <a:r>
              <a:rPr lang="en-US" sz="1800" dirty="0" smtClean="0">
                <a:solidFill>
                  <a:srgbClr val="7F7F7F"/>
                </a:solidFill>
              </a:rPr>
              <a:t> se </a:t>
            </a:r>
            <a:r>
              <a:rPr lang="en-US" sz="1800" dirty="0" err="1" smtClean="0">
                <a:solidFill>
                  <a:srgbClr val="7F7F7F"/>
                </a:solidFill>
              </a:rPr>
              <a:t>añaden</a:t>
            </a:r>
            <a:r>
              <a:rPr lang="en-US" sz="1800" dirty="0" smtClean="0">
                <a:solidFill>
                  <a:srgbClr val="7F7F7F"/>
                </a:solidFill>
              </a:rPr>
              <a:t> </a:t>
            </a:r>
            <a:r>
              <a:rPr lang="en-US" sz="1800" dirty="0" err="1" smtClean="0">
                <a:solidFill>
                  <a:srgbClr val="7F7F7F"/>
                </a:solidFill>
              </a:rPr>
              <a:t>para</a:t>
            </a:r>
            <a:r>
              <a:rPr lang="en-US" sz="1800" dirty="0" smtClean="0">
                <a:solidFill>
                  <a:srgbClr val="7F7F7F"/>
                </a:solidFill>
              </a:rPr>
              <a:t>:</a:t>
            </a:r>
          </a:p>
          <a:p>
            <a:pPr marL="914849" lvl="1" indent="-457120">
              <a:buFont typeface="+mj-lt"/>
              <a:buAutoNum type="arabicPeriod"/>
            </a:pPr>
            <a:r>
              <a:rPr lang="en-US" sz="1800" dirty="0" err="1" smtClean="0">
                <a:solidFill>
                  <a:srgbClr val="7F7F7F"/>
                </a:solidFill>
              </a:rPr>
              <a:t>Navegación</a:t>
            </a:r>
            <a:endParaRPr lang="en-US" sz="1800" dirty="0">
              <a:solidFill>
                <a:srgbClr val="7F7F7F"/>
              </a:solidFill>
            </a:endParaRPr>
          </a:p>
          <a:p>
            <a:pPr marL="914849" lvl="1" indent="-457120">
              <a:buFont typeface="+mj-lt"/>
              <a:buAutoNum type="arabicPeriod"/>
            </a:pPr>
            <a:r>
              <a:rPr lang="en-US" sz="1800" dirty="0" err="1" smtClean="0">
                <a:solidFill>
                  <a:srgbClr val="7F7F7F"/>
                </a:solidFill>
              </a:rPr>
              <a:t>Interacciones</a:t>
            </a:r>
            <a:endParaRPr lang="en-US" sz="1800" dirty="0" smtClean="0">
              <a:solidFill>
                <a:srgbClr val="7F7F7F"/>
              </a:solidFill>
            </a:endParaRPr>
          </a:p>
          <a:p>
            <a:pPr marL="914849" lvl="1" indent="-457120">
              <a:buFont typeface="+mj-lt"/>
              <a:buAutoNum type="arabicPeriod"/>
            </a:pPr>
            <a:r>
              <a:rPr lang="en-US" sz="1800" dirty="0">
                <a:solidFill>
                  <a:srgbClr val="7F7F7F"/>
                </a:solidFill>
              </a:rPr>
              <a:t>Layout</a:t>
            </a:r>
          </a:p>
        </p:txBody>
      </p:sp>
    </p:spTree>
    <p:extLst>
      <p:ext uri="{BB962C8B-B14F-4D97-AF65-F5344CB8AC3E}">
        <p14:creationId xmlns:p14="http://schemas.microsoft.com/office/powerpoint/2010/main" val="656668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Navegación</a:t>
            </a:r>
            <a:endParaRPr lang="en-US" dirty="0"/>
          </a:p>
        </p:txBody>
      </p:sp>
      <p:sp>
        <p:nvSpPr>
          <p:cNvPr id="4" name="Content Placeholder 3"/>
          <p:cNvSpPr>
            <a:spLocks noGrp="1"/>
          </p:cNvSpPr>
          <p:nvPr>
            <p:ph sz="quarter" idx="14"/>
          </p:nvPr>
        </p:nvSpPr>
        <p:spPr>
          <a:xfrm>
            <a:off x="1000385" y="3888647"/>
            <a:ext cx="8199174" cy="276999"/>
          </a:xfrm>
        </p:spPr>
        <p:txBody>
          <a:bodyPr>
            <a:noAutofit/>
          </a:bodyPr>
          <a:lstStyle/>
          <a:p>
            <a:pPr lvl="0"/>
            <a:r>
              <a:rPr lang="en-US" sz="1800" dirty="0" err="1" smtClean="0">
                <a:solidFill>
                  <a:srgbClr val="7F7F7F">
                    <a:alpha val="99000"/>
                  </a:srgbClr>
                </a:solidFill>
              </a:rPr>
              <a:t>Recordar</a:t>
            </a:r>
            <a:r>
              <a:rPr lang="en-US" sz="1800" dirty="0" smtClean="0">
                <a:solidFill>
                  <a:srgbClr val="7F7F7F">
                    <a:alpha val="99000"/>
                  </a:srgbClr>
                </a:solidFill>
              </a:rPr>
              <a:t>, </a:t>
            </a:r>
            <a:r>
              <a:rPr lang="en-US" sz="1800" dirty="0" err="1" smtClean="0">
                <a:solidFill>
                  <a:srgbClr val="7F7F7F">
                    <a:alpha val="99000"/>
                  </a:srgbClr>
                </a:solidFill>
              </a:rPr>
              <a:t>simpleza</a:t>
            </a:r>
            <a:r>
              <a:rPr lang="en-US" sz="1800" dirty="0" smtClean="0">
                <a:solidFill>
                  <a:srgbClr val="7F7F7F">
                    <a:alpha val="99000"/>
                  </a:srgbClr>
                </a:solidFill>
              </a:rPr>
              <a:t>. </a:t>
            </a:r>
            <a:r>
              <a:rPr lang="en-US" sz="1800" dirty="0" err="1" smtClean="0">
                <a:solidFill>
                  <a:srgbClr val="7F7F7F">
                    <a:alpha val="99000"/>
                  </a:srgbClr>
                </a:solidFill>
              </a:rPr>
              <a:t>Evitar</a:t>
            </a:r>
            <a:r>
              <a:rPr lang="en-US" sz="1800" dirty="0" smtClean="0">
                <a:solidFill>
                  <a:srgbClr val="7F7F7F">
                    <a:alpha val="99000"/>
                  </a:srgbClr>
                </a:solidFill>
              </a:rPr>
              <a:t> </a:t>
            </a:r>
            <a:r>
              <a:rPr lang="en-US" sz="1800" dirty="0" err="1" smtClean="0">
                <a:solidFill>
                  <a:srgbClr val="7F7F7F">
                    <a:alpha val="99000"/>
                  </a:srgbClr>
                </a:solidFill>
              </a:rPr>
              <a:t>ayudar</a:t>
            </a:r>
            <a:r>
              <a:rPr lang="en-US" sz="1800" dirty="0" smtClean="0">
                <a:solidFill>
                  <a:srgbClr val="7F7F7F">
                    <a:alpha val="99000"/>
                  </a:srgbClr>
                </a:solidFill>
              </a:rPr>
              <a:t> con </a:t>
            </a:r>
            <a:r>
              <a:rPr lang="en-US" sz="1800" dirty="0" err="1" smtClean="0">
                <a:solidFill>
                  <a:srgbClr val="7F7F7F">
                    <a:alpha val="99000"/>
                  </a:srgbClr>
                </a:solidFill>
              </a:rPr>
              <a:t>pestañas</a:t>
            </a:r>
            <a:r>
              <a:rPr lang="en-US" sz="1800" dirty="0" smtClean="0">
                <a:solidFill>
                  <a:srgbClr val="7F7F7F">
                    <a:alpha val="99000"/>
                  </a:srgbClr>
                </a:solidFill>
              </a:rPr>
              <a:t>, </a:t>
            </a:r>
            <a:r>
              <a:rPr lang="en-US" sz="1800" dirty="0" err="1" smtClean="0">
                <a:solidFill>
                  <a:srgbClr val="7F7F7F">
                    <a:alpha val="99000"/>
                  </a:srgbClr>
                </a:solidFill>
              </a:rPr>
              <a:t>botones</a:t>
            </a:r>
            <a:r>
              <a:rPr lang="en-US" sz="1800" dirty="0" smtClean="0">
                <a:solidFill>
                  <a:srgbClr val="7F7F7F">
                    <a:alpha val="99000"/>
                  </a:srgbClr>
                </a:solidFill>
              </a:rPr>
              <a:t>, enlaces, etc. </a:t>
            </a:r>
            <a:endParaRPr lang="en-US" sz="1800" dirty="0">
              <a:solidFill>
                <a:srgbClr val="7F7F7F">
                  <a:alpha val="99000"/>
                </a:srgbClr>
              </a:solidFill>
            </a:endParaRPr>
          </a:p>
        </p:txBody>
      </p:sp>
      <p:sp>
        <p:nvSpPr>
          <p:cNvPr id="2" name="Content Placeholder 1"/>
          <p:cNvSpPr>
            <a:spLocks noGrp="1"/>
          </p:cNvSpPr>
          <p:nvPr>
            <p:ph sz="quarter" idx="12"/>
          </p:nvPr>
        </p:nvSpPr>
        <p:spPr>
          <a:xfrm>
            <a:off x="1000385" y="3359487"/>
            <a:ext cx="8199174" cy="276999"/>
          </a:xfrm>
        </p:spPr>
        <p:txBody>
          <a:bodyPr>
            <a:noAutofit/>
          </a:bodyPr>
          <a:lstStyle/>
          <a:p>
            <a:r>
              <a:rPr lang="en-US" sz="1800" dirty="0" smtClean="0">
                <a:solidFill>
                  <a:srgbClr val="7F7F7F">
                    <a:alpha val="99000"/>
                  </a:srgbClr>
                </a:solidFill>
              </a:rPr>
              <a:t>La </a:t>
            </a:r>
            <a:r>
              <a:rPr lang="en-US" sz="1800" dirty="0" err="1" smtClean="0">
                <a:solidFill>
                  <a:srgbClr val="7F7F7F">
                    <a:alpha val="99000"/>
                  </a:srgbClr>
                </a:solidFill>
              </a:rPr>
              <a:t>navegación</a:t>
            </a:r>
            <a:r>
              <a:rPr lang="en-US" sz="1800" dirty="0" smtClean="0">
                <a:solidFill>
                  <a:srgbClr val="7F7F7F">
                    <a:alpha val="99000"/>
                  </a:srgbClr>
                </a:solidFill>
              </a:rPr>
              <a:t> </a:t>
            </a:r>
            <a:r>
              <a:rPr lang="en-US" sz="1800" dirty="0" err="1" smtClean="0">
                <a:solidFill>
                  <a:srgbClr val="7F7F7F">
                    <a:alpha val="99000"/>
                  </a:srgbClr>
                </a:solidFill>
              </a:rPr>
              <a:t>esta</a:t>
            </a:r>
            <a:r>
              <a:rPr lang="en-US" sz="1800" dirty="0" smtClean="0">
                <a:solidFill>
                  <a:srgbClr val="7F7F7F">
                    <a:alpha val="99000"/>
                  </a:srgbClr>
                </a:solidFill>
              </a:rPr>
              <a:t> </a:t>
            </a:r>
            <a:r>
              <a:rPr lang="en-US" sz="1800" dirty="0" err="1" smtClean="0">
                <a:solidFill>
                  <a:srgbClr val="7F7F7F">
                    <a:alpha val="99000"/>
                  </a:srgbClr>
                </a:solidFill>
              </a:rPr>
              <a:t>integrada</a:t>
            </a:r>
            <a:r>
              <a:rPr lang="en-US" sz="1800" dirty="0" smtClean="0">
                <a:solidFill>
                  <a:srgbClr val="7F7F7F">
                    <a:alpha val="99000"/>
                  </a:srgbClr>
                </a:solidFill>
              </a:rPr>
              <a:t> con el </a:t>
            </a:r>
            <a:r>
              <a:rPr lang="en-US" sz="1800" dirty="0" err="1" smtClean="0">
                <a:solidFill>
                  <a:srgbClr val="7F7F7F">
                    <a:alpha val="99000"/>
                  </a:srgbClr>
                </a:solidFill>
              </a:rPr>
              <a:t>contenido</a:t>
            </a:r>
            <a:r>
              <a:rPr lang="en-US" sz="1800" dirty="0" smtClean="0">
                <a:solidFill>
                  <a:srgbClr val="7F7F7F">
                    <a:alpha val="99000"/>
                  </a:srgbClr>
                </a:solidFill>
              </a:rPr>
              <a:t>.</a:t>
            </a:r>
            <a:endParaRPr lang="en-US" sz="1800" dirty="0">
              <a:solidFill>
                <a:srgbClr val="7F7F7F">
                  <a:alpha val="99000"/>
                </a:srgbClr>
              </a:solidFill>
            </a:endParaRPr>
          </a:p>
        </p:txBody>
      </p:sp>
      <p:sp>
        <p:nvSpPr>
          <p:cNvPr id="10" name="Content Placeholder 9"/>
          <p:cNvSpPr>
            <a:spLocks noGrp="1"/>
          </p:cNvSpPr>
          <p:nvPr>
            <p:ph sz="quarter" idx="11"/>
          </p:nvPr>
        </p:nvSpPr>
        <p:spPr/>
        <p:txBody>
          <a:bodyPr>
            <a:noAutofit/>
          </a:bodyPr>
          <a:lstStyle/>
          <a:p>
            <a:r>
              <a:rPr lang="es-ES_tradnl" sz="1800" dirty="0" smtClean="0">
                <a:solidFill>
                  <a:srgbClr val="7F7F7F">
                    <a:alpha val="99000"/>
                  </a:srgbClr>
                </a:solidFill>
              </a:rPr>
              <a:t>Cada Vista muestra información relevante sobre donde estás, no sobre donde puedes ir.</a:t>
            </a:r>
            <a:endParaRPr lang="en-US" sz="1800" dirty="0" smtClean="0">
              <a:solidFill>
                <a:srgbClr val="7F7F7F">
                  <a:alpha val="99000"/>
                </a:srgbClr>
              </a:solidFill>
            </a:endParaRPr>
          </a:p>
        </p:txBody>
      </p:sp>
    </p:spTree>
    <p:extLst>
      <p:ext uri="{BB962C8B-B14F-4D97-AF65-F5344CB8AC3E}">
        <p14:creationId xmlns:p14="http://schemas.microsoft.com/office/powerpoint/2010/main" val="28654061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Patrón</a:t>
            </a:r>
            <a:r>
              <a:rPr lang="en-US" dirty="0" smtClean="0"/>
              <a:t> de </a:t>
            </a:r>
            <a:r>
              <a:rPr lang="en-US" dirty="0" err="1" smtClean="0"/>
              <a:t>Navegación</a:t>
            </a:r>
            <a:endParaRPr lang="en-US" dirty="0"/>
          </a:p>
        </p:txBody>
      </p:sp>
      <p:pic>
        <p:nvPicPr>
          <p:cNvPr id="11" name="Content Placeholder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5457" y="2817620"/>
            <a:ext cx="4905962" cy="2709150"/>
          </a:xfrm>
          <a:prstGeom prst="rect">
            <a:avLst/>
          </a:prstGeom>
        </p:spPr>
      </p:pic>
      <p:sp>
        <p:nvSpPr>
          <p:cNvPr id="14" name="Content Placeholder 1"/>
          <p:cNvSpPr txBox="1">
            <a:spLocks/>
          </p:cNvSpPr>
          <p:nvPr/>
        </p:nvSpPr>
        <p:spPr>
          <a:xfrm>
            <a:off x="1046117" y="2196052"/>
            <a:ext cx="4936824" cy="324448"/>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300" dirty="0" err="1" smtClean="0">
                <a:solidFill>
                  <a:schemeClr val="accent6">
                    <a:lumMod val="75000"/>
                    <a:alpha val="99000"/>
                  </a:schemeClr>
                </a:solidFill>
                <a:latin typeface="Segoe UI Semilight" pitchFamily="34" charset="0"/>
                <a:cs typeface="Segoe UI Semilight" pitchFamily="34" charset="0"/>
              </a:rPr>
              <a:t>Jerárquica</a:t>
            </a:r>
            <a:endParaRPr lang="en-US" sz="2300" dirty="0" smtClean="0">
              <a:solidFill>
                <a:schemeClr val="accent6">
                  <a:lumMod val="75000"/>
                  <a:alpha val="99000"/>
                </a:schemeClr>
              </a:solidFill>
              <a:latin typeface="Segoe UI Semilight" pitchFamily="34" charset="0"/>
              <a:cs typeface="Segoe UI Semilight" pitchFamily="34" charset="0"/>
            </a:endParaRPr>
          </a:p>
        </p:txBody>
      </p:sp>
    </p:spTree>
    <p:extLst>
      <p:ext uri="{BB962C8B-B14F-4D97-AF65-F5344CB8AC3E}">
        <p14:creationId xmlns:p14="http://schemas.microsoft.com/office/powerpoint/2010/main" val="23865496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1276683" y="1895475"/>
            <a:ext cx="5383027" cy="3092486"/>
          </a:xfrm>
          <a:prstGeom prst="rect">
            <a:avLst/>
          </a:prstGeom>
          <a:solidFill>
            <a:srgbClr val="111111"/>
          </a:solidFill>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solidFill>
            </a:endParaRPr>
          </a:p>
        </p:txBody>
      </p:sp>
      <p:sp>
        <p:nvSpPr>
          <p:cNvPr id="13" name="Rectangle 12"/>
          <p:cNvSpPr/>
          <p:nvPr/>
        </p:nvSpPr>
        <p:spPr>
          <a:xfrm>
            <a:off x="2953326" y="2156414"/>
            <a:ext cx="4047351" cy="230832"/>
          </a:xfrm>
          <a:prstGeom prst="rect">
            <a:avLst/>
          </a:prstGeom>
        </p:spPr>
        <p:txBody>
          <a:bodyPr wrap="square">
            <a:spAutoFit/>
          </a:bodyPr>
          <a:lstStyle/>
          <a:p>
            <a:r>
              <a:rPr lang="en-US" sz="900" dirty="0">
                <a:solidFill>
                  <a:srgbClr val="FFFFFF"/>
                </a:solidFill>
              </a:rPr>
              <a:t>Featured </a:t>
            </a:r>
            <a:r>
              <a:rPr lang="en-US" sz="900" dirty="0" smtClean="0">
                <a:solidFill>
                  <a:srgbClr val="FFFFFF"/>
                </a:solidFill>
              </a:rPr>
              <a:t>destinations     </a:t>
            </a:r>
            <a:r>
              <a:rPr lang="en-US" sz="900" dirty="0" smtClean="0">
                <a:solidFill>
                  <a:srgbClr val="FFFFFF">
                    <a:lumMod val="75000"/>
                  </a:srgbClr>
                </a:solidFill>
              </a:rPr>
              <a:t>Last </a:t>
            </a:r>
            <a:r>
              <a:rPr lang="en-US" sz="900" dirty="0">
                <a:solidFill>
                  <a:srgbClr val="FFFFFF">
                    <a:lumMod val="75000"/>
                  </a:srgbClr>
                </a:solidFill>
              </a:rPr>
              <a:t>minute </a:t>
            </a:r>
            <a:r>
              <a:rPr lang="en-US" sz="900" dirty="0" smtClean="0">
                <a:solidFill>
                  <a:srgbClr val="FFFFFF">
                    <a:lumMod val="75000"/>
                  </a:srgbClr>
                </a:solidFill>
              </a:rPr>
              <a:t>deals</a:t>
            </a:r>
            <a:r>
              <a:rPr lang="en-US" sz="900" dirty="0">
                <a:solidFill>
                  <a:srgbClr val="FFFFFF">
                    <a:lumMod val="75000"/>
                  </a:srgbClr>
                </a:solidFill>
              </a:rPr>
              <a:t> </a:t>
            </a:r>
            <a:r>
              <a:rPr lang="en-US" sz="900" dirty="0" smtClean="0">
                <a:solidFill>
                  <a:srgbClr val="FFFFFF">
                    <a:lumMod val="75000"/>
                  </a:srgbClr>
                </a:solidFill>
              </a:rPr>
              <a:t>    My Trips</a:t>
            </a:r>
            <a:endParaRPr lang="en-US" sz="900" dirty="0">
              <a:solidFill>
                <a:srgbClr val="FFFFFF">
                  <a:lumMod val="75000"/>
                </a:srgbClr>
              </a:solidFill>
            </a:endParaRPr>
          </a:p>
        </p:txBody>
      </p:sp>
      <p:sp>
        <p:nvSpPr>
          <p:cNvPr id="117" name="TextBox 116"/>
          <p:cNvSpPr txBox="1"/>
          <p:nvPr/>
        </p:nvSpPr>
        <p:spPr>
          <a:xfrm>
            <a:off x="1792303" y="2147475"/>
            <a:ext cx="1207761" cy="215444"/>
          </a:xfrm>
          <a:prstGeom prst="rect">
            <a:avLst/>
          </a:prstGeom>
          <a:solidFill>
            <a:srgbClr val="111111"/>
          </a:solidFill>
        </p:spPr>
        <p:txBody>
          <a:bodyPr wrap="none" lIns="0" tIns="0" rIns="0" bIns="0" rtlCol="0">
            <a:spAutoFit/>
          </a:bodyPr>
          <a:lstStyle>
            <a:defPPr>
              <a:defRPr lang="en-US"/>
            </a:defPPr>
            <a:lvl1pPr>
              <a:defRPr sz="1500">
                <a:solidFill>
                  <a:schemeClr val="bg1"/>
                </a:solidFill>
                <a:latin typeface="Segoe UI Light" pitchFamily="34" charset="0"/>
              </a:defRPr>
            </a:lvl1pPr>
          </a:lstStyle>
          <a:p>
            <a:r>
              <a:rPr lang="en-US" sz="1400" dirty="0" smtClean="0">
                <a:solidFill>
                  <a:srgbClr val="FFFFFF">
                    <a:lumMod val="85000"/>
                  </a:srgbClr>
                </a:solidFill>
              </a:rPr>
              <a:t>Contoso Travel  </a:t>
            </a:r>
            <a:endParaRPr lang="en-US" sz="1400" dirty="0">
              <a:solidFill>
                <a:srgbClr val="FFFFFF">
                  <a:lumMod val="85000"/>
                </a:srgbClr>
              </a:solidFill>
            </a:endParaRPr>
          </a:p>
        </p:txBody>
      </p:sp>
      <p:grpSp>
        <p:nvGrpSpPr>
          <p:cNvPr id="105" name="Group 104"/>
          <p:cNvGrpSpPr>
            <a:grpSpLocks noChangeAspect="1"/>
          </p:cNvGrpSpPr>
          <p:nvPr/>
        </p:nvGrpSpPr>
        <p:grpSpPr>
          <a:xfrm>
            <a:off x="907307" y="1764792"/>
            <a:ext cx="6093369" cy="3328416"/>
            <a:chOff x="767074" y="509861"/>
            <a:chExt cx="7543800" cy="4123778"/>
          </a:xfrm>
          <a:solidFill>
            <a:schemeClr val="tx1">
              <a:lumMod val="75000"/>
              <a:lumOff val="25000"/>
            </a:schemeClr>
          </a:solidFill>
          <a:effectLst>
            <a:outerShdw blurRad="63500" sx="99000" sy="99000" algn="ctr" rotWithShape="0">
              <a:prstClr val="black">
                <a:alpha val="40000"/>
              </a:prstClr>
            </a:outerShdw>
          </a:effectLst>
        </p:grpSpPr>
        <p:sp>
          <p:nvSpPr>
            <p:cNvPr id="106" name="Rounded Rectangle 2"/>
            <p:cNvSpPr/>
            <p:nvPr/>
          </p:nvSpPr>
          <p:spPr>
            <a:xfrm>
              <a:off x="767074" y="509861"/>
              <a:ext cx="7543800" cy="4123778"/>
            </a:xfrm>
            <a:custGeom>
              <a:avLst/>
              <a:gdLst/>
              <a:ahLst/>
              <a:cxnLst/>
              <a:rect l="l" t="t" r="r" b="b"/>
              <a:pathLst>
                <a:path w="7543800" h="4123778">
                  <a:moveTo>
                    <a:pt x="525780" y="242233"/>
                  </a:moveTo>
                  <a:lnTo>
                    <a:pt x="525780" y="3881545"/>
                  </a:lnTo>
                  <a:lnTo>
                    <a:pt x="7018020" y="3881545"/>
                  </a:lnTo>
                  <a:lnTo>
                    <a:pt x="7018020" y="242233"/>
                  </a:lnTo>
                  <a:close/>
                  <a:moveTo>
                    <a:pt x="99837" y="0"/>
                  </a:moveTo>
                  <a:lnTo>
                    <a:pt x="7443963" y="0"/>
                  </a:lnTo>
                  <a:cubicBezTo>
                    <a:pt x="7499101" y="0"/>
                    <a:pt x="7543800" y="44699"/>
                    <a:pt x="7543800" y="99837"/>
                  </a:cubicBezTo>
                  <a:lnTo>
                    <a:pt x="7543800" y="4023941"/>
                  </a:lnTo>
                  <a:cubicBezTo>
                    <a:pt x="7543800" y="4079079"/>
                    <a:pt x="7499101" y="4123778"/>
                    <a:pt x="7443963" y="4123778"/>
                  </a:cubicBezTo>
                  <a:lnTo>
                    <a:pt x="99837" y="4123778"/>
                  </a:lnTo>
                  <a:cubicBezTo>
                    <a:pt x="44699" y="4123778"/>
                    <a:pt x="0" y="4079079"/>
                    <a:pt x="0" y="4023941"/>
                  </a:cubicBezTo>
                  <a:lnTo>
                    <a:pt x="0" y="99837"/>
                  </a:lnTo>
                  <a:cubicBezTo>
                    <a:pt x="0" y="44699"/>
                    <a:pt x="44699" y="0"/>
                    <a:pt x="99837" y="0"/>
                  </a:cubicBezTo>
                  <a:close/>
                </a:path>
              </a:pathLst>
            </a:custGeom>
            <a:grpFill/>
            <a:ln/>
            <a:effectLst>
              <a:outerShdw blurRad="88900" dist="38100" dir="6900000" sx="102000" sy="102000" algn="ctr" rotWithShape="0">
                <a:prstClr val="black">
                  <a:alpha val="22000"/>
                </a:prstClr>
              </a:outerShdw>
            </a:effectLst>
            <a:scene3d>
              <a:camera prst="orthographicFront">
                <a:rot lat="0" lon="0" rev="0"/>
              </a:camera>
              <a:lightRig rig="harsh" dir="t"/>
            </a:scene3d>
            <a:sp3d prstMaterial="flat">
              <a:bevelT w="69850" h="5715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solidFill>
                  <a:srgbClr val="FFFFFF"/>
                </a:solidFill>
              </a:endParaRPr>
            </a:p>
          </p:txBody>
        </p:sp>
        <p:sp>
          <p:nvSpPr>
            <p:cNvPr id="107" name="Oval 106"/>
            <p:cNvSpPr/>
            <p:nvPr/>
          </p:nvSpPr>
          <p:spPr>
            <a:xfrm>
              <a:off x="8065010" y="4345113"/>
              <a:ext cx="135288" cy="158128"/>
            </a:xfrm>
            <a:prstGeom prst="ellipse">
              <a:avLst/>
            </a:prstGeom>
            <a:grpFill/>
            <a:effectLst/>
            <a:scene3d>
              <a:camera prst="orthographicFront">
                <a:rot lat="0" lon="0" rev="0"/>
              </a:camera>
              <a:lightRig rig="balanced" dir="t"/>
            </a:scene3d>
            <a:sp3d prstMaterial="softEdge">
              <a:bevelT w="234950" h="12700" prst="softRound"/>
            </a:sp3d>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rgbClr val="FFFFFF"/>
                </a:solidFill>
              </a:endParaRPr>
            </a:p>
          </p:txBody>
        </p:sp>
      </p:grpSp>
      <p:pic>
        <p:nvPicPr>
          <p:cNvPr id="9"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340177" y="2409825"/>
            <a:ext cx="3671278" cy="231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flipH="1">
            <a:off x="5826966" y="2284637"/>
            <a:ext cx="1705953" cy="0"/>
          </a:xfrm>
          <a:prstGeom prst="straightConnector1">
            <a:avLst/>
          </a:prstGeom>
          <a:ln>
            <a:solidFill>
              <a:srgbClr val="E46C0A"/>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32919" y="2156415"/>
            <a:ext cx="910255" cy="276999"/>
          </a:xfrm>
          <a:prstGeom prst="rect">
            <a:avLst/>
          </a:prstGeom>
          <a:noFill/>
        </p:spPr>
        <p:txBody>
          <a:bodyPr wrap="none" lIns="0" tIns="0" rIns="0" bIns="0" rtlCol="0">
            <a:spAutoFit/>
          </a:bodyPr>
          <a:lstStyle/>
          <a:p>
            <a:r>
              <a:rPr lang="en-US" dirty="0" err="1" smtClean="0">
                <a:solidFill>
                  <a:srgbClr val="292929">
                    <a:lumMod val="75000"/>
                    <a:lumOff val="25000"/>
                    <a:alpha val="99000"/>
                  </a:srgbClr>
                </a:solidFill>
              </a:rPr>
              <a:t>Decorado</a:t>
            </a:r>
            <a:endParaRPr lang="en-US" dirty="0" smtClean="0">
              <a:solidFill>
                <a:srgbClr val="292929">
                  <a:lumMod val="75000"/>
                  <a:lumOff val="25000"/>
                  <a:alpha val="99000"/>
                </a:srgbClr>
              </a:solidFill>
            </a:endParaRPr>
          </a:p>
        </p:txBody>
      </p:sp>
      <p:cxnSp>
        <p:nvCxnSpPr>
          <p:cNvPr id="12" name="Straight Connector 11"/>
          <p:cNvCxnSpPr/>
          <p:nvPr/>
        </p:nvCxnSpPr>
        <p:spPr>
          <a:xfrm flipH="1">
            <a:off x="2978876" y="2123149"/>
            <a:ext cx="2689699" cy="239771"/>
          </a:xfrm>
          <a:prstGeom prst="line">
            <a:avLst/>
          </a:prstGeom>
          <a:ln>
            <a:solidFill>
              <a:srgbClr val="E46C0A"/>
            </a:solidFill>
          </a:ln>
        </p:spPr>
        <p:style>
          <a:lnRef idx="1">
            <a:schemeClr val="accent4"/>
          </a:lnRef>
          <a:fillRef idx="0">
            <a:schemeClr val="accent4"/>
          </a:fillRef>
          <a:effectRef idx="0">
            <a:schemeClr val="accent4"/>
          </a:effectRef>
          <a:fontRef idx="minor">
            <a:schemeClr val="tx1"/>
          </a:fontRef>
        </p:style>
      </p:cxnSp>
      <p:cxnSp>
        <p:nvCxnSpPr>
          <p:cNvPr id="14" name="Straight Connector 13"/>
          <p:cNvCxnSpPr/>
          <p:nvPr/>
        </p:nvCxnSpPr>
        <p:spPr>
          <a:xfrm flipH="1" flipV="1">
            <a:off x="3000063" y="2156414"/>
            <a:ext cx="2647325" cy="183420"/>
          </a:xfrm>
          <a:prstGeom prst="line">
            <a:avLst/>
          </a:prstGeom>
          <a:ln>
            <a:solidFill>
              <a:srgbClr val="E46C0A"/>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54249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a:grpSpLocks noChangeAspect="1"/>
          </p:cNvGrpSpPr>
          <p:nvPr/>
        </p:nvGrpSpPr>
        <p:grpSpPr>
          <a:xfrm>
            <a:off x="907307" y="1764792"/>
            <a:ext cx="6093369" cy="3328416"/>
            <a:chOff x="767074" y="509861"/>
            <a:chExt cx="7543800" cy="4123778"/>
          </a:xfrm>
          <a:solidFill>
            <a:schemeClr val="tx1">
              <a:lumMod val="75000"/>
              <a:lumOff val="25000"/>
            </a:schemeClr>
          </a:solidFill>
          <a:effectLst>
            <a:outerShdw blurRad="63500" sx="99000" sy="99000" algn="ctr" rotWithShape="0">
              <a:prstClr val="black">
                <a:alpha val="40000"/>
              </a:prstClr>
            </a:outerShdw>
          </a:effectLst>
        </p:grpSpPr>
        <p:sp>
          <p:nvSpPr>
            <p:cNvPr id="20" name="Rounded Rectangle 2"/>
            <p:cNvSpPr/>
            <p:nvPr/>
          </p:nvSpPr>
          <p:spPr>
            <a:xfrm>
              <a:off x="767074" y="509861"/>
              <a:ext cx="7543800" cy="4123778"/>
            </a:xfrm>
            <a:custGeom>
              <a:avLst/>
              <a:gdLst/>
              <a:ahLst/>
              <a:cxnLst/>
              <a:rect l="l" t="t" r="r" b="b"/>
              <a:pathLst>
                <a:path w="7543800" h="4123778">
                  <a:moveTo>
                    <a:pt x="525780" y="242233"/>
                  </a:moveTo>
                  <a:lnTo>
                    <a:pt x="525780" y="3881545"/>
                  </a:lnTo>
                  <a:lnTo>
                    <a:pt x="7018020" y="3881545"/>
                  </a:lnTo>
                  <a:lnTo>
                    <a:pt x="7018020" y="242233"/>
                  </a:lnTo>
                  <a:close/>
                  <a:moveTo>
                    <a:pt x="99837" y="0"/>
                  </a:moveTo>
                  <a:lnTo>
                    <a:pt x="7443963" y="0"/>
                  </a:lnTo>
                  <a:cubicBezTo>
                    <a:pt x="7499101" y="0"/>
                    <a:pt x="7543800" y="44699"/>
                    <a:pt x="7543800" y="99837"/>
                  </a:cubicBezTo>
                  <a:lnTo>
                    <a:pt x="7543800" y="4023941"/>
                  </a:lnTo>
                  <a:cubicBezTo>
                    <a:pt x="7543800" y="4079079"/>
                    <a:pt x="7499101" y="4123778"/>
                    <a:pt x="7443963" y="4123778"/>
                  </a:cubicBezTo>
                  <a:lnTo>
                    <a:pt x="99837" y="4123778"/>
                  </a:lnTo>
                  <a:cubicBezTo>
                    <a:pt x="44699" y="4123778"/>
                    <a:pt x="0" y="4079079"/>
                    <a:pt x="0" y="4023941"/>
                  </a:cubicBezTo>
                  <a:lnTo>
                    <a:pt x="0" y="99837"/>
                  </a:lnTo>
                  <a:cubicBezTo>
                    <a:pt x="0" y="44699"/>
                    <a:pt x="44699" y="0"/>
                    <a:pt x="99837" y="0"/>
                  </a:cubicBezTo>
                  <a:close/>
                </a:path>
              </a:pathLst>
            </a:custGeom>
            <a:grpFill/>
            <a:ln/>
            <a:effectLst>
              <a:outerShdw blurRad="88900" dist="38100" dir="6900000" sx="102000" sy="102000" algn="ctr" rotWithShape="0">
                <a:prstClr val="black">
                  <a:alpha val="22000"/>
                </a:prstClr>
              </a:outerShdw>
            </a:effectLst>
            <a:scene3d>
              <a:camera prst="orthographicFront">
                <a:rot lat="0" lon="0" rev="0"/>
              </a:camera>
              <a:lightRig rig="harsh" dir="t"/>
            </a:scene3d>
            <a:sp3d prstMaterial="flat">
              <a:bevelT w="69850" h="5715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solidFill>
                  <a:prstClr val="white"/>
                </a:solidFill>
              </a:endParaRPr>
            </a:p>
          </p:txBody>
        </p:sp>
        <p:sp>
          <p:nvSpPr>
            <p:cNvPr id="21" name="Oval 20"/>
            <p:cNvSpPr/>
            <p:nvPr/>
          </p:nvSpPr>
          <p:spPr>
            <a:xfrm>
              <a:off x="8065010" y="4345113"/>
              <a:ext cx="135288" cy="158128"/>
            </a:xfrm>
            <a:prstGeom prst="ellipse">
              <a:avLst/>
            </a:prstGeom>
            <a:grpFill/>
            <a:effectLst/>
            <a:scene3d>
              <a:camera prst="orthographicFront">
                <a:rot lat="0" lon="0" rev="0"/>
              </a:camera>
              <a:lightRig rig="balanced" dir="t"/>
            </a:scene3d>
            <a:sp3d prstMaterial="softEdge">
              <a:bevelT w="234950" h="12700" prst="softRound"/>
            </a:sp3d>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prstClr val="white"/>
                </a:solidFill>
              </a:endParaRPr>
            </a:p>
          </p:txBody>
        </p:sp>
      </p:grpSp>
      <p:grpSp>
        <p:nvGrpSpPr>
          <p:cNvPr id="81" name="Group 80"/>
          <p:cNvGrpSpPr>
            <a:grpSpLocks noChangeAspect="1"/>
          </p:cNvGrpSpPr>
          <p:nvPr/>
        </p:nvGrpSpPr>
        <p:grpSpPr>
          <a:xfrm>
            <a:off x="1340178" y="1937106"/>
            <a:ext cx="10395938" cy="2987040"/>
            <a:chOff x="1148764" y="152400"/>
            <a:chExt cx="7423736" cy="2133600"/>
          </a:xfrm>
        </p:grpSpPr>
        <p:pic>
          <p:nvPicPr>
            <p:cNvPr id="82"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27339"/>
            <a:stretch/>
          </p:blipFill>
          <p:spPr bwMode="auto">
            <a:xfrm>
              <a:off x="4552950" y="155448"/>
              <a:ext cx="2752014" cy="213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5" name="Group 84"/>
            <p:cNvGrpSpPr/>
            <p:nvPr/>
          </p:nvGrpSpPr>
          <p:grpSpPr>
            <a:xfrm>
              <a:off x="1148764" y="155448"/>
              <a:ext cx="3787467" cy="2130552"/>
              <a:chOff x="1148764" y="155448"/>
              <a:chExt cx="3787467" cy="2130552"/>
            </a:xfrm>
          </p:grpSpPr>
          <p:pic>
            <p:nvPicPr>
              <p:cNvPr id="88"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148764" y="155448"/>
                <a:ext cx="3787467" cy="213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 name="TextBox 88"/>
              <p:cNvSpPr txBox="1"/>
              <p:nvPr/>
            </p:nvSpPr>
            <p:spPr>
              <a:xfrm>
                <a:off x="1471627" y="302664"/>
                <a:ext cx="862461" cy="153889"/>
              </a:xfrm>
              <a:prstGeom prst="rect">
                <a:avLst/>
              </a:prstGeom>
              <a:solidFill>
                <a:srgbClr val="111111"/>
              </a:solidFill>
            </p:spPr>
            <p:txBody>
              <a:bodyPr wrap="none" lIns="0" tIns="0" rIns="0" bIns="0" rtlCol="0">
                <a:spAutoFit/>
              </a:bodyPr>
              <a:lstStyle>
                <a:defPPr>
                  <a:defRPr lang="en-US"/>
                </a:defPPr>
                <a:lvl1pPr>
                  <a:defRPr sz="1500">
                    <a:solidFill>
                      <a:schemeClr val="bg1"/>
                    </a:solidFill>
                    <a:latin typeface="Segoe UI Light" pitchFamily="34" charset="0"/>
                  </a:defRPr>
                </a:lvl1pPr>
              </a:lstStyle>
              <a:p>
                <a:r>
                  <a:rPr lang="en-US" sz="1400" dirty="0" smtClean="0">
                    <a:solidFill>
                      <a:prstClr val="white">
                        <a:lumMod val="85000"/>
                      </a:prstClr>
                    </a:solidFill>
                  </a:rPr>
                  <a:t>Contoso Travel  </a:t>
                </a:r>
                <a:endParaRPr lang="en-US" sz="1400" dirty="0">
                  <a:solidFill>
                    <a:prstClr val="white">
                      <a:lumMod val="85000"/>
                    </a:prstClr>
                  </a:solidFill>
                </a:endParaRPr>
              </a:p>
            </p:txBody>
          </p:sp>
          <p:sp>
            <p:nvSpPr>
              <p:cNvPr id="90" name="TextBox 89"/>
              <p:cNvSpPr txBox="1"/>
              <p:nvPr/>
            </p:nvSpPr>
            <p:spPr>
              <a:xfrm>
                <a:off x="1471627" y="515064"/>
                <a:ext cx="731104" cy="98928"/>
              </a:xfrm>
              <a:prstGeom prst="rect">
                <a:avLst/>
              </a:prstGeom>
              <a:solidFill>
                <a:srgbClr val="111111"/>
              </a:solidFill>
            </p:spPr>
            <p:txBody>
              <a:bodyPr wrap="none" lIns="0" tIns="0" rIns="0" bIns="0" rtlCol="0">
                <a:spAutoFit/>
              </a:bodyPr>
              <a:lstStyle>
                <a:defPPr>
                  <a:defRPr lang="en-US"/>
                </a:defPPr>
                <a:lvl1pPr>
                  <a:defRPr sz="800">
                    <a:solidFill>
                      <a:schemeClr val="bg1"/>
                    </a:solidFill>
                    <a:latin typeface="+mj-lt"/>
                  </a:defRPr>
                </a:lvl1pPr>
              </a:lstStyle>
              <a:p>
                <a:r>
                  <a:rPr lang="en-US" sz="900" dirty="0">
                    <a:solidFill>
                      <a:prstClr val="white">
                        <a:lumMod val="75000"/>
                      </a:prstClr>
                    </a:solidFill>
                  </a:rPr>
                  <a:t>Featured destinations</a:t>
                </a:r>
              </a:p>
            </p:txBody>
          </p:sp>
          <p:sp>
            <p:nvSpPr>
              <p:cNvPr id="91" name="TextBox 90"/>
              <p:cNvSpPr txBox="1"/>
              <p:nvPr/>
            </p:nvSpPr>
            <p:spPr>
              <a:xfrm>
                <a:off x="3844112" y="512147"/>
                <a:ext cx="586147" cy="98928"/>
              </a:xfrm>
              <a:prstGeom prst="rect">
                <a:avLst/>
              </a:prstGeom>
              <a:solidFill>
                <a:srgbClr val="111111"/>
              </a:solidFill>
            </p:spPr>
            <p:txBody>
              <a:bodyPr wrap="none" lIns="0" tIns="0" rIns="0" bIns="0" rtlCol="0">
                <a:spAutoFit/>
              </a:bodyPr>
              <a:lstStyle>
                <a:defPPr>
                  <a:defRPr lang="en-US"/>
                </a:defPPr>
                <a:lvl1pPr>
                  <a:defRPr sz="800">
                    <a:solidFill>
                      <a:schemeClr val="bg1"/>
                    </a:solidFill>
                    <a:latin typeface="+mj-lt"/>
                  </a:defRPr>
                </a:lvl1pPr>
              </a:lstStyle>
              <a:p>
                <a:r>
                  <a:rPr lang="en-US" sz="900" dirty="0">
                    <a:solidFill>
                      <a:prstClr val="white">
                        <a:lumMod val="75000"/>
                      </a:prstClr>
                    </a:solidFill>
                  </a:rPr>
                  <a:t>Last minute deals </a:t>
                </a:r>
                <a:r>
                  <a:rPr lang="en-US" sz="900" dirty="0" smtClean="0">
                    <a:solidFill>
                      <a:prstClr val="white">
                        <a:lumMod val="75000"/>
                      </a:prstClr>
                    </a:solidFill>
                  </a:rPr>
                  <a:t>      </a:t>
                </a:r>
                <a:endParaRPr lang="en-US" sz="900" dirty="0">
                  <a:solidFill>
                    <a:prstClr val="white">
                      <a:lumMod val="75000"/>
                    </a:prstClr>
                  </a:solidFill>
                </a:endParaRPr>
              </a:p>
            </p:txBody>
          </p:sp>
        </p:grpSp>
        <p:pic>
          <p:nvPicPr>
            <p:cNvPr id="86" name="Picture 3"/>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924675" y="152400"/>
              <a:ext cx="1647825" cy="213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 name="TextBox 86"/>
            <p:cNvSpPr txBox="1"/>
            <p:nvPr/>
          </p:nvSpPr>
          <p:spPr>
            <a:xfrm>
              <a:off x="6206350" y="512147"/>
              <a:ext cx="850600" cy="98928"/>
            </a:xfrm>
            <a:prstGeom prst="rect">
              <a:avLst/>
            </a:prstGeom>
            <a:solidFill>
              <a:srgbClr val="111111"/>
            </a:solidFill>
          </p:spPr>
          <p:txBody>
            <a:bodyPr wrap="square" lIns="0" tIns="0" rIns="0" bIns="0" rtlCol="0">
              <a:spAutoFit/>
            </a:bodyPr>
            <a:lstStyle>
              <a:defPPr>
                <a:defRPr lang="en-US"/>
              </a:defPPr>
              <a:lvl1pPr>
                <a:defRPr sz="800">
                  <a:solidFill>
                    <a:schemeClr val="bg1"/>
                  </a:solidFill>
                  <a:latin typeface="+mj-lt"/>
                </a:defRPr>
              </a:lvl1pPr>
            </a:lstStyle>
            <a:p>
              <a:r>
                <a:rPr lang="en-US" sz="900" dirty="0">
                  <a:solidFill>
                    <a:prstClr val="white">
                      <a:lumMod val="75000"/>
                    </a:prstClr>
                  </a:solidFill>
                </a:rPr>
                <a:t>My Trips                </a:t>
              </a:r>
            </a:p>
          </p:txBody>
        </p:sp>
      </p:grpSp>
      <p:grpSp>
        <p:nvGrpSpPr>
          <p:cNvPr id="101" name="Group 100"/>
          <p:cNvGrpSpPr>
            <a:grpSpLocks noChangeAspect="1"/>
          </p:cNvGrpSpPr>
          <p:nvPr/>
        </p:nvGrpSpPr>
        <p:grpSpPr>
          <a:xfrm>
            <a:off x="915069" y="1765656"/>
            <a:ext cx="6093369" cy="3328416"/>
            <a:chOff x="767074" y="509861"/>
            <a:chExt cx="7543800" cy="4123778"/>
          </a:xfrm>
          <a:solidFill>
            <a:schemeClr val="tx1">
              <a:lumMod val="75000"/>
              <a:lumOff val="25000"/>
            </a:schemeClr>
          </a:solidFill>
          <a:effectLst>
            <a:outerShdw blurRad="63500" sx="99000" sy="99000" algn="ctr" rotWithShape="0">
              <a:prstClr val="black">
                <a:alpha val="40000"/>
              </a:prstClr>
            </a:outerShdw>
          </a:effectLst>
        </p:grpSpPr>
        <p:sp>
          <p:nvSpPr>
            <p:cNvPr id="102" name="Rounded Rectangle 2"/>
            <p:cNvSpPr/>
            <p:nvPr/>
          </p:nvSpPr>
          <p:spPr>
            <a:xfrm>
              <a:off x="767074" y="509861"/>
              <a:ext cx="7543800" cy="4123778"/>
            </a:xfrm>
            <a:custGeom>
              <a:avLst/>
              <a:gdLst/>
              <a:ahLst/>
              <a:cxnLst/>
              <a:rect l="l" t="t" r="r" b="b"/>
              <a:pathLst>
                <a:path w="7543800" h="4123778">
                  <a:moveTo>
                    <a:pt x="525780" y="242233"/>
                  </a:moveTo>
                  <a:lnTo>
                    <a:pt x="525780" y="3881545"/>
                  </a:lnTo>
                  <a:lnTo>
                    <a:pt x="7018020" y="3881545"/>
                  </a:lnTo>
                  <a:lnTo>
                    <a:pt x="7018020" y="242233"/>
                  </a:lnTo>
                  <a:close/>
                  <a:moveTo>
                    <a:pt x="99837" y="0"/>
                  </a:moveTo>
                  <a:lnTo>
                    <a:pt x="7443963" y="0"/>
                  </a:lnTo>
                  <a:cubicBezTo>
                    <a:pt x="7499101" y="0"/>
                    <a:pt x="7543800" y="44699"/>
                    <a:pt x="7543800" y="99837"/>
                  </a:cubicBezTo>
                  <a:lnTo>
                    <a:pt x="7543800" y="4023941"/>
                  </a:lnTo>
                  <a:cubicBezTo>
                    <a:pt x="7543800" y="4079079"/>
                    <a:pt x="7499101" y="4123778"/>
                    <a:pt x="7443963" y="4123778"/>
                  </a:cubicBezTo>
                  <a:lnTo>
                    <a:pt x="99837" y="4123778"/>
                  </a:lnTo>
                  <a:cubicBezTo>
                    <a:pt x="44699" y="4123778"/>
                    <a:pt x="0" y="4079079"/>
                    <a:pt x="0" y="4023941"/>
                  </a:cubicBezTo>
                  <a:lnTo>
                    <a:pt x="0" y="99837"/>
                  </a:lnTo>
                  <a:cubicBezTo>
                    <a:pt x="0" y="44699"/>
                    <a:pt x="44699" y="0"/>
                    <a:pt x="99837" y="0"/>
                  </a:cubicBezTo>
                  <a:close/>
                </a:path>
              </a:pathLst>
            </a:custGeom>
            <a:grpFill/>
            <a:ln/>
            <a:effectLst>
              <a:outerShdw blurRad="88900" dist="38100" dir="6900000" sx="102000" sy="102000" algn="ctr" rotWithShape="0">
                <a:prstClr val="black">
                  <a:alpha val="22000"/>
                </a:prstClr>
              </a:outerShdw>
            </a:effectLst>
            <a:scene3d>
              <a:camera prst="orthographicFront">
                <a:rot lat="0" lon="0" rev="0"/>
              </a:camera>
              <a:lightRig rig="harsh" dir="t"/>
            </a:scene3d>
            <a:sp3d prstMaterial="flat">
              <a:bevelT w="69850" h="5715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solidFill>
                  <a:prstClr val="white"/>
                </a:solidFill>
              </a:endParaRPr>
            </a:p>
          </p:txBody>
        </p:sp>
        <p:sp>
          <p:nvSpPr>
            <p:cNvPr id="104" name="Oval 103"/>
            <p:cNvSpPr/>
            <p:nvPr/>
          </p:nvSpPr>
          <p:spPr>
            <a:xfrm>
              <a:off x="8065010" y="4345113"/>
              <a:ext cx="135288" cy="158128"/>
            </a:xfrm>
            <a:prstGeom prst="ellipse">
              <a:avLst/>
            </a:prstGeom>
            <a:grpFill/>
            <a:effectLst/>
            <a:scene3d>
              <a:camera prst="orthographicFront">
                <a:rot lat="0" lon="0" rev="0"/>
              </a:camera>
              <a:lightRig rig="balanced" dir="t"/>
            </a:scene3d>
            <a:sp3d prstMaterial="softEdge">
              <a:bevelT w="234950" h="12700" prst="softRound"/>
            </a:sp3d>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prstClr val="white"/>
                </a:solidFill>
              </a:endParaRPr>
            </a:p>
          </p:txBody>
        </p:sp>
      </p:grpSp>
      <p:sp>
        <p:nvSpPr>
          <p:cNvPr id="3" name="Rectangle 2"/>
          <p:cNvSpPr/>
          <p:nvPr/>
        </p:nvSpPr>
        <p:spPr bwMode="auto">
          <a:xfrm>
            <a:off x="1439214" y="2147476"/>
            <a:ext cx="266769" cy="293277"/>
          </a:xfrm>
          <a:prstGeom prst="rect">
            <a:avLst/>
          </a:prstGeom>
          <a:solidFill>
            <a:srgbClr val="11111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prstClr val="white"/>
              </a:solidFill>
            </a:endParaRPr>
          </a:p>
        </p:txBody>
      </p:sp>
      <p:pic>
        <p:nvPicPr>
          <p:cNvPr id="22" name="Picture 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336403" y="1958440"/>
            <a:ext cx="5292790" cy="298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 name="Group 22"/>
          <p:cNvGrpSpPr>
            <a:grpSpLocks noChangeAspect="1"/>
          </p:cNvGrpSpPr>
          <p:nvPr/>
        </p:nvGrpSpPr>
        <p:grpSpPr>
          <a:xfrm>
            <a:off x="915069" y="1765656"/>
            <a:ext cx="6093369" cy="3328416"/>
            <a:chOff x="767074" y="509861"/>
            <a:chExt cx="7543800" cy="4123778"/>
          </a:xfrm>
          <a:solidFill>
            <a:schemeClr val="tx1">
              <a:lumMod val="75000"/>
              <a:lumOff val="25000"/>
            </a:schemeClr>
          </a:solidFill>
          <a:effectLst>
            <a:outerShdw blurRad="63500" sx="99000" sy="99000" algn="ctr" rotWithShape="0">
              <a:prstClr val="black">
                <a:alpha val="40000"/>
              </a:prstClr>
            </a:outerShdw>
          </a:effectLst>
        </p:grpSpPr>
        <p:sp>
          <p:nvSpPr>
            <p:cNvPr id="24" name="Rounded Rectangle 2"/>
            <p:cNvSpPr/>
            <p:nvPr/>
          </p:nvSpPr>
          <p:spPr>
            <a:xfrm>
              <a:off x="767074" y="509861"/>
              <a:ext cx="7543800" cy="4123778"/>
            </a:xfrm>
            <a:custGeom>
              <a:avLst/>
              <a:gdLst/>
              <a:ahLst/>
              <a:cxnLst/>
              <a:rect l="l" t="t" r="r" b="b"/>
              <a:pathLst>
                <a:path w="7543800" h="4123778">
                  <a:moveTo>
                    <a:pt x="525780" y="242233"/>
                  </a:moveTo>
                  <a:lnTo>
                    <a:pt x="525780" y="3881545"/>
                  </a:lnTo>
                  <a:lnTo>
                    <a:pt x="7018020" y="3881545"/>
                  </a:lnTo>
                  <a:lnTo>
                    <a:pt x="7018020" y="242233"/>
                  </a:lnTo>
                  <a:close/>
                  <a:moveTo>
                    <a:pt x="99837" y="0"/>
                  </a:moveTo>
                  <a:lnTo>
                    <a:pt x="7443963" y="0"/>
                  </a:lnTo>
                  <a:cubicBezTo>
                    <a:pt x="7499101" y="0"/>
                    <a:pt x="7543800" y="44699"/>
                    <a:pt x="7543800" y="99837"/>
                  </a:cubicBezTo>
                  <a:lnTo>
                    <a:pt x="7543800" y="4023941"/>
                  </a:lnTo>
                  <a:cubicBezTo>
                    <a:pt x="7543800" y="4079079"/>
                    <a:pt x="7499101" y="4123778"/>
                    <a:pt x="7443963" y="4123778"/>
                  </a:cubicBezTo>
                  <a:lnTo>
                    <a:pt x="99837" y="4123778"/>
                  </a:lnTo>
                  <a:cubicBezTo>
                    <a:pt x="44699" y="4123778"/>
                    <a:pt x="0" y="4079079"/>
                    <a:pt x="0" y="4023941"/>
                  </a:cubicBezTo>
                  <a:lnTo>
                    <a:pt x="0" y="99837"/>
                  </a:lnTo>
                  <a:cubicBezTo>
                    <a:pt x="0" y="44699"/>
                    <a:pt x="44699" y="0"/>
                    <a:pt x="99837" y="0"/>
                  </a:cubicBezTo>
                  <a:close/>
                </a:path>
              </a:pathLst>
            </a:custGeom>
            <a:grpFill/>
            <a:ln/>
            <a:effectLst>
              <a:outerShdw blurRad="88900" dist="38100" dir="6900000" sx="102000" sy="102000" algn="ctr" rotWithShape="0">
                <a:prstClr val="black">
                  <a:alpha val="22000"/>
                </a:prstClr>
              </a:outerShdw>
            </a:effectLst>
            <a:scene3d>
              <a:camera prst="orthographicFront">
                <a:rot lat="0" lon="0" rev="0"/>
              </a:camera>
              <a:lightRig rig="harsh" dir="t"/>
            </a:scene3d>
            <a:sp3d prstMaterial="flat">
              <a:bevelT w="69850" h="5715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solidFill>
                  <a:prstClr val="white"/>
                </a:solidFill>
              </a:endParaRPr>
            </a:p>
          </p:txBody>
        </p:sp>
        <p:sp>
          <p:nvSpPr>
            <p:cNvPr id="25" name="Oval 24"/>
            <p:cNvSpPr/>
            <p:nvPr/>
          </p:nvSpPr>
          <p:spPr>
            <a:xfrm>
              <a:off x="8065010" y="4345113"/>
              <a:ext cx="135288" cy="158128"/>
            </a:xfrm>
            <a:prstGeom prst="ellipse">
              <a:avLst/>
            </a:prstGeom>
            <a:grpFill/>
            <a:effectLst/>
            <a:scene3d>
              <a:camera prst="orthographicFront">
                <a:rot lat="0" lon="0" rev="0"/>
              </a:camera>
              <a:lightRig rig="balanced" dir="t"/>
            </a:scene3d>
            <a:sp3d prstMaterial="softEdge">
              <a:bevelT w="234950" h="12700" prst="softRound"/>
            </a:sp3d>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prstClr val="white"/>
                </a:solidFill>
              </a:endParaRPr>
            </a:p>
          </p:txBody>
        </p:sp>
      </p:grpSp>
      <p:pic>
        <p:nvPicPr>
          <p:cNvPr id="26" name="Picture 6" descr="\\windesign\Shared\zachshal\Assets\Hands\Hand_ZoomOut.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477993" y="2797527"/>
            <a:ext cx="2972810" cy="4441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43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Interacciones</a:t>
            </a:r>
            <a:r>
              <a:rPr lang="en-US" dirty="0" smtClean="0"/>
              <a:t>. </a:t>
            </a:r>
            <a:r>
              <a:rPr lang="en-US" dirty="0" err="1" smtClean="0"/>
              <a:t>Usando</a:t>
            </a:r>
            <a:r>
              <a:rPr lang="en-US" dirty="0" smtClean="0"/>
              <a:t> los </a:t>
            </a:r>
            <a:r>
              <a:rPr lang="en-US" dirty="0" err="1" smtClean="0"/>
              <a:t>bordes</a:t>
            </a:r>
            <a:r>
              <a:rPr lang="en-US" dirty="0" smtClean="0"/>
              <a:t>.</a:t>
            </a:r>
            <a:endParaRPr lang="en-US" dirty="0"/>
          </a:p>
        </p:txBody>
      </p:sp>
      <p:sp>
        <p:nvSpPr>
          <p:cNvPr id="2" name="Content Placeholder 1"/>
          <p:cNvSpPr>
            <a:spLocks noGrp="1"/>
          </p:cNvSpPr>
          <p:nvPr>
            <p:ph sz="quarter" idx="12"/>
          </p:nvPr>
        </p:nvSpPr>
        <p:spPr>
          <a:xfrm>
            <a:off x="1000385" y="3359487"/>
            <a:ext cx="8199174" cy="276999"/>
          </a:xfrm>
        </p:spPr>
        <p:txBody>
          <a:bodyPr>
            <a:noAutofit/>
          </a:bodyPr>
          <a:lstStyle/>
          <a:p>
            <a:r>
              <a:rPr lang="en-US" sz="1800" dirty="0" smtClean="0">
                <a:solidFill>
                  <a:schemeClr val="bg1">
                    <a:lumMod val="50000"/>
                    <a:alpha val="99000"/>
                  </a:schemeClr>
                </a:solidFill>
              </a:rPr>
              <a:t>De </a:t>
            </a:r>
            <a:r>
              <a:rPr lang="en-US" sz="1800" dirty="0" err="1" smtClean="0">
                <a:solidFill>
                  <a:schemeClr val="bg1">
                    <a:lumMod val="50000"/>
                    <a:alpha val="99000"/>
                  </a:schemeClr>
                </a:solidFill>
              </a:rPr>
              <a:t>nuevo</a:t>
            </a:r>
            <a:r>
              <a:rPr lang="en-US" sz="1800" dirty="0" smtClean="0">
                <a:solidFill>
                  <a:schemeClr val="bg1">
                    <a:lumMod val="50000"/>
                    <a:alpha val="99000"/>
                  </a:schemeClr>
                </a:solidFill>
              </a:rPr>
              <a:t>, </a:t>
            </a:r>
            <a:r>
              <a:rPr lang="en-US" sz="1800" dirty="0" err="1" smtClean="0">
                <a:solidFill>
                  <a:schemeClr val="bg1">
                    <a:lumMod val="50000"/>
                    <a:alpha val="99000"/>
                  </a:schemeClr>
                </a:solidFill>
              </a:rPr>
              <a:t>insistimos</a:t>
            </a:r>
            <a:r>
              <a:rPr lang="en-US" sz="1800" dirty="0" smtClean="0">
                <a:solidFill>
                  <a:schemeClr val="bg1">
                    <a:lumMod val="50000"/>
                    <a:alpha val="99000"/>
                  </a:schemeClr>
                </a:solidFill>
              </a:rPr>
              <a:t>, </a:t>
            </a:r>
            <a:r>
              <a:rPr lang="en-US" sz="1800" dirty="0" err="1" smtClean="0">
                <a:solidFill>
                  <a:schemeClr val="bg1">
                    <a:lumMod val="50000"/>
                    <a:alpha val="99000"/>
                  </a:schemeClr>
                </a:solidFill>
              </a:rPr>
              <a:t>contenido</a:t>
            </a:r>
            <a:r>
              <a:rPr lang="en-US" sz="1800" dirty="0" smtClean="0">
                <a:solidFill>
                  <a:schemeClr val="bg1">
                    <a:lumMod val="50000"/>
                    <a:alpha val="99000"/>
                  </a:schemeClr>
                </a:solidFill>
              </a:rPr>
              <a:t> </a:t>
            </a:r>
            <a:r>
              <a:rPr lang="en-US" sz="1800" dirty="0" err="1" smtClean="0">
                <a:solidFill>
                  <a:schemeClr val="bg1">
                    <a:lumMod val="50000"/>
                    <a:alpha val="99000"/>
                  </a:schemeClr>
                </a:solidFill>
              </a:rPr>
              <a:t>sobre</a:t>
            </a:r>
            <a:r>
              <a:rPr lang="en-US" sz="1800" dirty="0" smtClean="0">
                <a:solidFill>
                  <a:schemeClr val="bg1">
                    <a:lumMod val="50000"/>
                    <a:alpha val="99000"/>
                  </a:schemeClr>
                </a:solidFill>
              </a:rPr>
              <a:t> </a:t>
            </a:r>
            <a:r>
              <a:rPr lang="en-US" sz="1800" dirty="0" err="1" smtClean="0">
                <a:solidFill>
                  <a:schemeClr val="bg1">
                    <a:lumMod val="50000"/>
                    <a:alpha val="99000"/>
                  </a:schemeClr>
                </a:solidFill>
              </a:rPr>
              <a:t>formas</a:t>
            </a:r>
            <a:r>
              <a:rPr lang="en-US" sz="1800" dirty="0" smtClean="0">
                <a:solidFill>
                  <a:schemeClr val="bg1">
                    <a:lumMod val="50000"/>
                    <a:alpha val="99000"/>
                  </a:schemeClr>
                </a:solidFill>
              </a:rPr>
              <a:t>. </a:t>
            </a:r>
            <a:r>
              <a:rPr lang="en-US" sz="1800" dirty="0" err="1" smtClean="0">
                <a:solidFill>
                  <a:schemeClr val="bg1">
                    <a:lumMod val="50000"/>
                    <a:alpha val="99000"/>
                  </a:schemeClr>
                </a:solidFill>
              </a:rPr>
              <a:t>Aprovechamos</a:t>
            </a:r>
            <a:r>
              <a:rPr lang="en-US" sz="1800" dirty="0" smtClean="0">
                <a:solidFill>
                  <a:schemeClr val="bg1">
                    <a:lumMod val="50000"/>
                    <a:alpha val="99000"/>
                  </a:schemeClr>
                </a:solidFill>
              </a:rPr>
              <a:t> los </a:t>
            </a:r>
            <a:r>
              <a:rPr lang="en-US" sz="1800" dirty="0" err="1" smtClean="0">
                <a:solidFill>
                  <a:schemeClr val="bg1">
                    <a:lumMod val="50000"/>
                    <a:alpha val="99000"/>
                  </a:schemeClr>
                </a:solidFill>
              </a:rPr>
              <a:t>bordes</a:t>
            </a:r>
            <a:r>
              <a:rPr lang="en-US" sz="1800" dirty="0" smtClean="0">
                <a:solidFill>
                  <a:schemeClr val="bg1">
                    <a:lumMod val="50000"/>
                    <a:alpha val="99000"/>
                  </a:schemeClr>
                </a:solidFill>
              </a:rPr>
              <a:t>.</a:t>
            </a:r>
            <a:endParaRPr lang="en-US" sz="1800" dirty="0">
              <a:solidFill>
                <a:schemeClr val="bg1">
                  <a:lumMod val="50000"/>
                  <a:alpha val="99000"/>
                </a:schemeClr>
              </a:solidFill>
            </a:endParaRPr>
          </a:p>
        </p:txBody>
      </p:sp>
      <p:sp>
        <p:nvSpPr>
          <p:cNvPr id="10" name="Content Placeholder 9"/>
          <p:cNvSpPr>
            <a:spLocks noGrp="1"/>
          </p:cNvSpPr>
          <p:nvPr>
            <p:ph sz="quarter" idx="11"/>
          </p:nvPr>
        </p:nvSpPr>
        <p:spPr>
          <a:xfrm>
            <a:off x="1000385" y="2817621"/>
            <a:ext cx="8199174" cy="276999"/>
          </a:xfrm>
        </p:spPr>
        <p:txBody>
          <a:bodyPr>
            <a:noAutofit/>
          </a:bodyPr>
          <a:lstStyle/>
          <a:p>
            <a:r>
              <a:rPr lang="en-US" sz="1800" dirty="0" err="1" smtClean="0">
                <a:solidFill>
                  <a:srgbClr val="7F7F7F">
                    <a:alpha val="99000"/>
                  </a:srgbClr>
                </a:solidFill>
              </a:rPr>
              <a:t>Integrar</a:t>
            </a:r>
            <a:r>
              <a:rPr lang="en-US" sz="1800" dirty="0" smtClean="0">
                <a:solidFill>
                  <a:srgbClr val="7F7F7F">
                    <a:alpha val="99000"/>
                  </a:srgbClr>
                </a:solidFill>
              </a:rPr>
              <a:t> </a:t>
            </a:r>
            <a:r>
              <a:rPr lang="en-US" sz="1800" dirty="0" err="1" smtClean="0">
                <a:solidFill>
                  <a:srgbClr val="7F7F7F">
                    <a:alpha val="99000"/>
                  </a:srgbClr>
                </a:solidFill>
              </a:rPr>
              <a:t>comandos</a:t>
            </a:r>
            <a:r>
              <a:rPr lang="en-US" sz="1800" dirty="0" smtClean="0">
                <a:solidFill>
                  <a:srgbClr val="7F7F7F">
                    <a:alpha val="99000"/>
                  </a:srgbClr>
                </a:solidFill>
              </a:rPr>
              <a:t> con el </a:t>
            </a:r>
            <a:r>
              <a:rPr lang="en-US" sz="1800" dirty="0" err="1" smtClean="0">
                <a:solidFill>
                  <a:srgbClr val="7F7F7F">
                    <a:alpha val="99000"/>
                  </a:srgbClr>
                </a:solidFill>
              </a:rPr>
              <a:t>contenido</a:t>
            </a:r>
            <a:r>
              <a:rPr lang="en-US" sz="1800" dirty="0" smtClean="0">
                <a:solidFill>
                  <a:srgbClr val="7F7F7F">
                    <a:alpha val="99000"/>
                  </a:srgbClr>
                </a:solidFill>
              </a:rPr>
              <a:t>.</a:t>
            </a:r>
            <a:endParaRPr lang="en-US" sz="1800" dirty="0">
              <a:solidFill>
                <a:srgbClr val="7F7F7F">
                  <a:alpha val="99000"/>
                </a:srgbClr>
              </a:solidFill>
            </a:endParaRPr>
          </a:p>
        </p:txBody>
      </p:sp>
      <p:sp>
        <p:nvSpPr>
          <p:cNvPr id="8" name="Content Placeholder 3"/>
          <p:cNvSpPr>
            <a:spLocks noGrp="1"/>
          </p:cNvSpPr>
          <p:nvPr>
            <p:ph sz="quarter" idx="14"/>
          </p:nvPr>
        </p:nvSpPr>
        <p:spPr>
          <a:xfrm>
            <a:off x="1000124" y="3888646"/>
            <a:ext cx="8197039" cy="276999"/>
          </a:xfrm>
        </p:spPr>
        <p:txBody>
          <a:bodyPr>
            <a:noAutofit/>
          </a:bodyPr>
          <a:lstStyle/>
          <a:p>
            <a:r>
              <a:rPr lang="en-US" sz="1800" dirty="0" err="1" smtClean="0">
                <a:solidFill>
                  <a:srgbClr val="7F7F7F">
                    <a:alpha val="99000"/>
                  </a:srgbClr>
                </a:solidFill>
              </a:rPr>
              <a:t>Comandos</a:t>
            </a:r>
            <a:r>
              <a:rPr lang="en-US" sz="1800" dirty="0" smtClean="0">
                <a:solidFill>
                  <a:srgbClr val="7F7F7F">
                    <a:alpha val="99000"/>
                  </a:srgbClr>
                </a:solidFill>
              </a:rPr>
              <a:t> </a:t>
            </a:r>
            <a:r>
              <a:rPr lang="en-US" sz="1800" dirty="0" err="1" smtClean="0">
                <a:solidFill>
                  <a:srgbClr val="7F7F7F">
                    <a:alpha val="99000"/>
                  </a:srgbClr>
                </a:solidFill>
              </a:rPr>
              <a:t>contextuales</a:t>
            </a:r>
            <a:r>
              <a:rPr lang="en-US" sz="1800" dirty="0" smtClean="0">
                <a:solidFill>
                  <a:srgbClr val="7F7F7F">
                    <a:alpha val="99000"/>
                  </a:srgbClr>
                </a:solidFill>
              </a:rPr>
              <a:t>.</a:t>
            </a:r>
            <a:endParaRPr lang="en-US" sz="1800" dirty="0">
              <a:solidFill>
                <a:srgbClr val="7F7F7F">
                  <a:alpha val="99000"/>
                </a:srgbClr>
              </a:solidFill>
            </a:endParaRPr>
          </a:p>
        </p:txBody>
      </p:sp>
    </p:spTree>
    <p:extLst>
      <p:ext uri="{BB962C8B-B14F-4D97-AF65-F5344CB8AC3E}">
        <p14:creationId xmlns:p14="http://schemas.microsoft.com/office/powerpoint/2010/main" val="127891717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 calcmode="lin" valueType="num">
                                      <p:cBhvr additive="base">
                                        <p:cTn id="1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build="p"/>
      <p:bldP spid="8"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windesign\secure\randyw\Windows8\RSSReader\BUILD-presentation\110829_jpgs\110829_02-clean&amp;purposeful-05.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25930" y="-305437"/>
            <a:ext cx="13983544" cy="786190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457506" y="-20320"/>
            <a:ext cx="2336800" cy="6987703"/>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defTabSz="1218936"/>
            <a:endParaRPr lang="en-US">
              <a:solidFill>
                <a:srgbClr val="FFFFFF"/>
              </a:solidFill>
            </a:endParaRPr>
          </a:p>
        </p:txBody>
      </p:sp>
      <p:sp>
        <p:nvSpPr>
          <p:cNvPr id="18" name="Rectangle 17"/>
          <p:cNvSpPr/>
          <p:nvPr/>
        </p:nvSpPr>
        <p:spPr>
          <a:xfrm>
            <a:off x="11161626" y="-129700"/>
            <a:ext cx="2336800" cy="6987703"/>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defTabSz="1218936"/>
            <a:endParaRPr lang="en-US">
              <a:solidFill>
                <a:srgbClr val="FFFFFF"/>
              </a:solidFill>
            </a:endParaRPr>
          </a:p>
        </p:txBody>
      </p:sp>
      <p:pic>
        <p:nvPicPr>
          <p:cNvPr id="11" name="Picture 3" descr="\\windesign\secure\randyw\Windows8\RSSReader\BUILD-presentation\110829_jpgs\110829_05-Reader.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10" y="0"/>
            <a:ext cx="12197954"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custDataLst>
              <p:custData r:id="rId1"/>
            </p:custDataLst>
          </p:nvPr>
        </p:nvGrpSpPr>
        <p:grpSpPr>
          <a:xfrm>
            <a:off x="12197662" y="-129700"/>
            <a:ext cx="758124" cy="6987700"/>
            <a:chOff x="8383520" y="0"/>
            <a:chExt cx="757927" cy="6858000"/>
          </a:xfrm>
        </p:grpSpPr>
        <p:sp>
          <p:nvSpPr>
            <p:cNvPr id="12" name="Background"/>
            <p:cNvSpPr/>
            <p:nvPr/>
          </p:nvSpPr>
          <p:spPr>
            <a:xfrm>
              <a:off x="8383520" y="0"/>
              <a:ext cx="757927" cy="6858000"/>
            </a:xfrm>
            <a:prstGeom prst="rect">
              <a:avLst/>
            </a:prstGeom>
            <a:solidFill>
              <a:srgbClr val="000000">
                <a:lumMod val="95000"/>
                <a:lumOff val="5000"/>
              </a:srgbClr>
            </a:solidFill>
            <a:ln w="12700" cap="flat" cmpd="sng" algn="ctr">
              <a:solidFill>
                <a:sysClr val="windowText" lastClr="000000">
                  <a:lumMod val="75000"/>
                  <a:lumOff val="25000"/>
                </a:sys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defTabSz="914400"/>
              <a:endParaRPr lang="en-US" sz="800" kern="0" dirty="0" smtClean="0">
                <a:solidFill>
                  <a:srgbClr val="000000">
                    <a:lumMod val="75000"/>
                    <a:lumOff val="25000"/>
                  </a:srgbClr>
                </a:solidFill>
              </a:endParaRPr>
            </a:p>
          </p:txBody>
        </p:sp>
        <p:sp>
          <p:nvSpPr>
            <p:cNvPr id="13" name="text1"/>
            <p:cNvSpPr txBox="1">
              <a:spLocks/>
            </p:cNvSpPr>
            <p:nvPr>
              <p:custDataLst>
                <p:custData r:id="rId2"/>
              </p:custDataLst>
            </p:nvPr>
          </p:nvSpPr>
          <p:spPr>
            <a:xfrm>
              <a:off x="8461760" y="1792015"/>
              <a:ext cx="570034" cy="211445"/>
            </a:xfrm>
            <a:prstGeom prst="rect">
              <a:avLst/>
            </a:prstGeom>
            <a:solidFill>
              <a:srgbClr val="000000">
                <a:lumMod val="95000"/>
                <a:lumOff val="5000"/>
              </a:srgbClr>
            </a:solidFill>
            <a:ln>
              <a:noFill/>
            </a:ln>
          </p:spPr>
          <p:txBody>
            <a:bodyPr wrap="none" lIns="91440" tIns="18288" rIns="91440" bIns="27432" rtlCol="0" anchor="ctr" anchorCtr="0">
              <a:spAutoFit/>
            </a:bodyPr>
            <a:lstStyle/>
            <a:p>
              <a:r>
                <a:rPr lang="en-US" sz="1100" dirty="0" smtClean="0">
                  <a:solidFill>
                    <a:srgbClr val="FFFFFF">
                      <a:lumMod val="65000"/>
                    </a:srgbClr>
                  </a:solidFill>
                  <a:ea typeface="Segoe UI" pitchFamily="34" charset="0"/>
                  <a:cs typeface="Segoe UI" pitchFamily="34" charset="0"/>
                </a:rPr>
                <a:t>Search</a:t>
              </a:r>
            </a:p>
          </p:txBody>
        </p:sp>
        <p:sp>
          <p:nvSpPr>
            <p:cNvPr id="14" name="text2"/>
            <p:cNvSpPr txBox="1">
              <a:spLocks/>
            </p:cNvSpPr>
            <p:nvPr>
              <p:custDataLst>
                <p:custData r:id="rId3"/>
              </p:custDataLst>
            </p:nvPr>
          </p:nvSpPr>
          <p:spPr>
            <a:xfrm>
              <a:off x="8494622" y="2672402"/>
              <a:ext cx="510400" cy="211445"/>
            </a:xfrm>
            <a:prstGeom prst="rect">
              <a:avLst/>
            </a:prstGeom>
            <a:solidFill>
              <a:srgbClr val="000000">
                <a:lumMod val="95000"/>
                <a:lumOff val="5000"/>
              </a:srgbClr>
            </a:solidFill>
            <a:ln>
              <a:noFill/>
            </a:ln>
          </p:spPr>
          <p:txBody>
            <a:bodyPr wrap="none" lIns="91440" tIns="18288" rIns="91440" bIns="27432" rtlCol="0" anchor="ctr" anchorCtr="0">
              <a:spAutoFit/>
            </a:bodyPr>
            <a:lstStyle/>
            <a:p>
              <a:r>
                <a:rPr lang="en-US" sz="1100" dirty="0" smtClean="0">
                  <a:solidFill>
                    <a:srgbClr val="FFFFFF">
                      <a:lumMod val="65000"/>
                    </a:srgbClr>
                  </a:solidFill>
                  <a:ea typeface="Segoe UI" pitchFamily="34" charset="0"/>
                  <a:cs typeface="Segoe UI" pitchFamily="34" charset="0"/>
                </a:rPr>
                <a:t>Share</a:t>
              </a:r>
            </a:p>
          </p:txBody>
        </p:sp>
        <p:sp>
          <p:nvSpPr>
            <p:cNvPr id="15" name="text3"/>
            <p:cNvSpPr txBox="1">
              <a:spLocks/>
            </p:cNvSpPr>
            <p:nvPr>
              <p:custDataLst>
                <p:custData r:id="rId4"/>
              </p:custDataLst>
            </p:nvPr>
          </p:nvSpPr>
          <p:spPr>
            <a:xfrm>
              <a:off x="8523476" y="3610051"/>
              <a:ext cx="478016" cy="215444"/>
            </a:xfrm>
            <a:prstGeom prst="rect">
              <a:avLst/>
            </a:prstGeom>
            <a:solidFill>
              <a:srgbClr val="000000">
                <a:lumMod val="95000"/>
                <a:lumOff val="5000"/>
              </a:srgbClr>
            </a:solidFill>
            <a:ln>
              <a:noFill/>
            </a:ln>
          </p:spPr>
          <p:txBody>
            <a:bodyPr wrap="none" lIns="91440" tIns="18288" rIns="91440" bIns="27432" rtlCol="0" anchor="ctr" anchorCtr="0">
              <a:spAutoFit/>
            </a:bodyPr>
            <a:lstStyle/>
            <a:p>
              <a:r>
                <a:rPr lang="en-US" sz="1100" dirty="0" smtClean="0">
                  <a:solidFill>
                    <a:srgbClr val="FFFFFF">
                      <a:lumMod val="65000"/>
                    </a:srgbClr>
                  </a:solidFill>
                  <a:ea typeface="Segoe UI" pitchFamily="34" charset="0"/>
                  <a:cs typeface="Segoe UI" pitchFamily="34" charset="0"/>
                </a:rPr>
                <a:t>Start</a:t>
              </a:r>
            </a:p>
          </p:txBody>
        </p:sp>
        <p:sp>
          <p:nvSpPr>
            <p:cNvPr id="16" name="text4"/>
            <p:cNvSpPr txBox="1">
              <a:spLocks/>
            </p:cNvSpPr>
            <p:nvPr>
              <p:custDataLst>
                <p:custData r:id="rId5"/>
              </p:custDataLst>
            </p:nvPr>
          </p:nvSpPr>
          <p:spPr>
            <a:xfrm>
              <a:off x="8433708" y="4479205"/>
              <a:ext cx="622575" cy="211445"/>
            </a:xfrm>
            <a:prstGeom prst="rect">
              <a:avLst/>
            </a:prstGeom>
            <a:solidFill>
              <a:srgbClr val="000000">
                <a:lumMod val="95000"/>
                <a:lumOff val="5000"/>
              </a:srgbClr>
            </a:solidFill>
            <a:ln>
              <a:noFill/>
            </a:ln>
          </p:spPr>
          <p:txBody>
            <a:bodyPr wrap="none" lIns="91440" tIns="18288" rIns="91440" bIns="27432" rtlCol="0" anchor="ctr" anchorCtr="0">
              <a:spAutoFit/>
            </a:bodyPr>
            <a:lstStyle/>
            <a:p>
              <a:r>
                <a:rPr lang="en-US" sz="1100" smtClean="0">
                  <a:solidFill>
                    <a:srgbClr val="FFFFFF">
                      <a:lumMod val="65000"/>
                    </a:srgbClr>
                  </a:solidFill>
                  <a:ea typeface="Segoe UI" pitchFamily="34" charset="0"/>
                  <a:cs typeface="Segoe UI" pitchFamily="34" charset="0"/>
                </a:rPr>
                <a:t>Devices</a:t>
              </a:r>
              <a:endParaRPr lang="en-US" sz="1100" dirty="0" smtClean="0">
                <a:solidFill>
                  <a:srgbClr val="FFFFFF">
                    <a:lumMod val="65000"/>
                  </a:srgbClr>
                </a:solidFill>
                <a:ea typeface="Segoe UI" pitchFamily="34" charset="0"/>
                <a:cs typeface="Segoe UI" pitchFamily="34" charset="0"/>
              </a:endParaRPr>
            </a:p>
          </p:txBody>
        </p:sp>
        <p:sp>
          <p:nvSpPr>
            <p:cNvPr id="17" name="text5"/>
            <p:cNvSpPr txBox="1">
              <a:spLocks/>
            </p:cNvSpPr>
            <p:nvPr>
              <p:custDataLst>
                <p:custData r:id="rId6"/>
              </p:custDataLst>
            </p:nvPr>
          </p:nvSpPr>
          <p:spPr>
            <a:xfrm>
              <a:off x="8419281" y="5422560"/>
              <a:ext cx="635934" cy="211445"/>
            </a:xfrm>
            <a:prstGeom prst="rect">
              <a:avLst/>
            </a:prstGeom>
            <a:solidFill>
              <a:srgbClr val="000000">
                <a:lumMod val="95000"/>
                <a:lumOff val="5000"/>
              </a:srgbClr>
            </a:solidFill>
            <a:ln>
              <a:noFill/>
            </a:ln>
          </p:spPr>
          <p:txBody>
            <a:bodyPr wrap="none" lIns="91440" tIns="18288" rIns="91440" bIns="27432" rtlCol="0" anchor="ctr" anchorCtr="0">
              <a:spAutoFit/>
            </a:bodyPr>
            <a:lstStyle/>
            <a:p>
              <a:r>
                <a:rPr lang="en-US" sz="1100" smtClean="0">
                  <a:solidFill>
                    <a:srgbClr val="FFFFFF">
                      <a:lumMod val="65000"/>
                    </a:srgbClr>
                  </a:solidFill>
                  <a:ea typeface="Segoe UI" pitchFamily="34" charset="0"/>
                  <a:cs typeface="Segoe UI" pitchFamily="34" charset="0"/>
                </a:rPr>
                <a:t>Settings</a:t>
              </a:r>
              <a:endParaRPr lang="en-US" sz="1100" dirty="0" smtClean="0">
                <a:solidFill>
                  <a:srgbClr val="FFFFFF">
                    <a:lumMod val="65000"/>
                  </a:srgbClr>
                </a:solidFill>
                <a:ea typeface="Segoe UI" pitchFamily="34" charset="0"/>
                <a:cs typeface="Segoe UI" pitchFamily="34" charset="0"/>
              </a:endParaRPr>
            </a:p>
          </p:txBody>
        </p:sp>
        <p:pic>
          <p:nvPicPr>
            <p:cNvPr id="19" name="device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43408" y="4070199"/>
              <a:ext cx="438150" cy="438150"/>
            </a:xfrm>
            <a:prstGeom prst="rect">
              <a:avLst/>
            </a:prstGeom>
          </p:spPr>
        </p:pic>
        <p:pic>
          <p:nvPicPr>
            <p:cNvPr id="20" name="search"/>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43408" y="1351866"/>
              <a:ext cx="438150" cy="438150"/>
            </a:xfrm>
            <a:prstGeom prst="rect">
              <a:avLst/>
            </a:prstGeom>
          </p:spPr>
        </p:pic>
        <p:pic>
          <p:nvPicPr>
            <p:cNvPr id="21" name="setting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43408" y="4973790"/>
              <a:ext cx="438150" cy="438150"/>
            </a:xfrm>
            <a:prstGeom prst="rect">
              <a:avLst/>
            </a:prstGeom>
          </p:spPr>
        </p:pic>
        <p:pic>
          <p:nvPicPr>
            <p:cNvPr id="22" name="share"/>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43408" y="2232253"/>
              <a:ext cx="438150" cy="438150"/>
            </a:xfrm>
            <a:prstGeom prst="rect">
              <a:avLst/>
            </a:prstGeom>
          </p:spPr>
        </p:pic>
        <p:pic>
          <p:nvPicPr>
            <p:cNvPr id="23" name="start"/>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543408" y="3171901"/>
              <a:ext cx="438150" cy="438150"/>
            </a:xfrm>
            <a:prstGeom prst="rect">
              <a:avLst/>
            </a:prstGeom>
          </p:spPr>
        </p:pic>
      </p:grpSp>
      <p:pic>
        <p:nvPicPr>
          <p:cNvPr id="38"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673" y="6815138"/>
            <a:ext cx="12285105" cy="110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553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 -0.15638 L 0 0.09347 " pathEditMode="relative" rAng="0" ptsTypes="AA">
                                      <p:cBhvr>
                                        <p:cTn id="14" dur="500" spd="-100000" fill="hold"/>
                                        <p:tgtEl>
                                          <p:spTgt spid="38"/>
                                        </p:tgtEl>
                                        <p:attrNameLst>
                                          <p:attrName>ppt_x</p:attrName>
                                          <p:attrName>ppt_y</p:attrName>
                                        </p:attrNameLst>
                                      </p:cBhvr>
                                      <p:rCtr x="0" y="12492"/>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 -0.15829 L 0 0.09164 " pathEditMode="relative" rAng="0" ptsTypes="AA">
                                      <p:cBhvr>
                                        <p:cTn id="18" dur="500" fill="hold"/>
                                        <p:tgtEl>
                                          <p:spTgt spid="38"/>
                                        </p:tgtEl>
                                        <p:attrNameLst>
                                          <p:attrName>ppt_x</p:attrName>
                                          <p:attrName>ppt_y</p:attrName>
                                        </p:attrNameLst>
                                      </p:cBhvr>
                                      <p:rCtr x="0" y="12496"/>
                                    </p:animMotion>
                                  </p:childTnLst>
                                </p:cTn>
                              </p:par>
                            </p:childTnLst>
                          </p:cTn>
                        </p:par>
                      </p:childTnLst>
                    </p:cTn>
                  </p:par>
                  <p:par>
                    <p:cTn id="19" fill="hold">
                      <p:stCondLst>
                        <p:cond delay="indefinite"/>
                      </p:stCondLst>
                      <p:childTnLst>
                        <p:par>
                          <p:cTn id="20" fill="hold">
                            <p:stCondLst>
                              <p:cond delay="0"/>
                            </p:stCondLst>
                            <p:childTnLst>
                              <p:par>
                                <p:cTn id="21" presetID="35" presetClass="path" presetSubtype="0" accel="50000" decel="50000" fill="hold" nodeType="clickEffect">
                                  <p:stCondLst>
                                    <p:cond delay="0"/>
                                  </p:stCondLst>
                                  <p:childTnLst>
                                    <p:animMotion origin="layout" path="M 0 0 L -0.05638 0 " pathEditMode="relative" rAng="0" ptsTypes="AA">
                                      <p:cBhvr>
                                        <p:cTn id="22" dur="500" fill="hold"/>
                                        <p:tgtEl>
                                          <p:spTgt spid="9"/>
                                        </p:tgtEl>
                                        <p:attrNameLst>
                                          <p:attrName>ppt_x</p:attrName>
                                          <p:attrName>ppt_y</p:attrName>
                                        </p:attrNameLst>
                                      </p:cBhvr>
                                      <p:rCtr x="-2826" y="0"/>
                                    </p:animMotion>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nodeType="clickEffect">
                                  <p:stCondLst>
                                    <p:cond delay="0"/>
                                  </p:stCondLst>
                                  <p:childTnLst>
                                    <p:animMotion origin="layout" path="M -0.05638 0 L 0 0 " pathEditMode="relative" rAng="0" ptsTypes="AA">
                                      <p:cBhvr>
                                        <p:cTn id="26" dur="750" fill="hold"/>
                                        <p:tgtEl>
                                          <p:spTgt spid="9"/>
                                        </p:tgtEl>
                                        <p:attrNameLst>
                                          <p:attrName>ppt_x</p:attrName>
                                          <p:attrName>ppt_y</p:attrName>
                                        </p:attrNameLst>
                                      </p:cBhvr>
                                      <p:rCtr x="281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windesign\secure\randyw\Windows8\RSSReader\BUILD-presentation\110829_jpgs\110829_05-Reader.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 y="0"/>
            <a:ext cx="1219795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1" y="6086012"/>
            <a:ext cx="12192000" cy="7973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2" y="6084780"/>
            <a:ext cx="12197954" cy="79739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1058142" y="1600203"/>
            <a:ext cx="2293943" cy="2235200"/>
            <a:chOff x="1051058" y="1600203"/>
            <a:chExt cx="2293346" cy="2235200"/>
          </a:xfrm>
        </p:grpSpPr>
        <p:pic>
          <p:nvPicPr>
            <p:cNvPr id="18" name="Picture 9" descr="\\windesign\partner\internapps\CommonSharedComponents\40X\selection_glyph_32x32_96.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039604" y="1600203"/>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51058" y="1600203"/>
              <a:ext cx="2272523" cy="2235200"/>
            </a:xfrm>
            <a:prstGeom prst="rect">
              <a:avLst/>
            </a:prstGeom>
            <a:no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292929"/>
                </a:solidFill>
              </a:endParaRPr>
            </a:p>
          </p:txBody>
        </p:sp>
      </p:grpSp>
    </p:spTree>
    <p:extLst>
      <p:ext uri="{BB962C8B-B14F-4D97-AF65-F5344CB8AC3E}">
        <p14:creationId xmlns:p14="http://schemas.microsoft.com/office/powerpoint/2010/main" val="34576713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00" fill="hold"/>
                                        <p:tgtEl>
                                          <p:spTgt spid="8"/>
                                        </p:tgtEl>
                                        <p:attrNameLst>
                                          <p:attrName>ppt_x</p:attrName>
                                        </p:attrNameLst>
                                      </p:cBhvr>
                                      <p:tavLst>
                                        <p:tav tm="0">
                                          <p:val>
                                            <p:strVal val="#ppt_x"/>
                                          </p:val>
                                        </p:tav>
                                        <p:tav tm="100000">
                                          <p:val>
                                            <p:strVal val="#ppt_x"/>
                                          </p:val>
                                        </p:tav>
                                      </p:tavLst>
                                    </p:anim>
                                    <p:anim calcmode="lin" valueType="num">
                                      <p:cBhvr additive="base">
                                        <p:cTn id="13" dur="2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200"/>
                                        <p:tgtEl>
                                          <p:spTgt spid="8"/>
                                        </p:tgtEl>
                                        <p:attrNameLst>
                                          <p:attrName>ppt_x</p:attrName>
                                        </p:attrNameLst>
                                      </p:cBhvr>
                                      <p:tavLst>
                                        <p:tav tm="0">
                                          <p:val>
                                            <p:strVal val="ppt_x"/>
                                          </p:val>
                                        </p:tav>
                                        <p:tav tm="100000">
                                          <p:val>
                                            <p:strVal val="ppt_x"/>
                                          </p:val>
                                        </p:tav>
                                      </p:tavLst>
                                    </p:anim>
                                    <p:anim calcmode="lin" valueType="num">
                                      <p:cBhvr additive="base">
                                        <p:cTn id="18" dur="200"/>
                                        <p:tgtEl>
                                          <p:spTgt spid="8"/>
                                        </p:tgtEl>
                                        <p:attrNameLst>
                                          <p:attrName>ppt_y</p:attrName>
                                        </p:attrNameLst>
                                      </p:cBhvr>
                                      <p:tavLst>
                                        <p:tav tm="0">
                                          <p:val>
                                            <p:strVal val="ppt_y"/>
                                          </p:val>
                                        </p:tav>
                                        <p:tav tm="100000">
                                          <p:val>
                                            <p:strVal val="1+ppt_h/2"/>
                                          </p:val>
                                        </p:tav>
                                      </p:tavLst>
                                    </p:anim>
                                    <p:set>
                                      <p:cBhvr>
                                        <p:cTn id="19" dur="1" fill="hold">
                                          <p:stCondLst>
                                            <p:cond delay="199"/>
                                          </p:stCondLst>
                                        </p:cTn>
                                        <p:tgtEl>
                                          <p:spTgt spid="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2" presetClass="entr" presetSubtype="4"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200" fill="hold"/>
                                        <p:tgtEl>
                                          <p:spTgt spid="14"/>
                                        </p:tgtEl>
                                        <p:attrNameLst>
                                          <p:attrName>ppt_x</p:attrName>
                                        </p:attrNameLst>
                                      </p:cBhvr>
                                      <p:tavLst>
                                        <p:tav tm="0">
                                          <p:val>
                                            <p:strVal val="#ppt_x"/>
                                          </p:val>
                                        </p:tav>
                                        <p:tav tm="100000">
                                          <p:val>
                                            <p:strVal val="#ppt_x"/>
                                          </p:val>
                                        </p:tav>
                                      </p:tavLst>
                                    </p:anim>
                                    <p:anim calcmode="lin" valueType="num">
                                      <p:cBhvr additive="base">
                                        <p:cTn id="27" dur="2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xit" presetSubtype="4" fill="hold" nodeType="clickEffect">
                                  <p:stCondLst>
                                    <p:cond delay="0"/>
                                  </p:stCondLst>
                                  <p:childTnLst>
                                    <p:anim calcmode="lin" valueType="num">
                                      <p:cBhvr additive="base">
                                        <p:cTn id="31" dur="200"/>
                                        <p:tgtEl>
                                          <p:spTgt spid="14"/>
                                        </p:tgtEl>
                                        <p:attrNameLst>
                                          <p:attrName>ppt_x</p:attrName>
                                        </p:attrNameLst>
                                      </p:cBhvr>
                                      <p:tavLst>
                                        <p:tav tm="0">
                                          <p:val>
                                            <p:strVal val="ppt_x"/>
                                          </p:val>
                                        </p:tav>
                                        <p:tav tm="100000">
                                          <p:val>
                                            <p:strVal val="ppt_x"/>
                                          </p:val>
                                        </p:tav>
                                      </p:tavLst>
                                    </p:anim>
                                    <p:anim calcmode="lin" valueType="num">
                                      <p:cBhvr additive="base">
                                        <p:cTn id="32" dur="200"/>
                                        <p:tgtEl>
                                          <p:spTgt spid="14"/>
                                        </p:tgtEl>
                                        <p:attrNameLst>
                                          <p:attrName>ppt_y</p:attrName>
                                        </p:attrNameLst>
                                      </p:cBhvr>
                                      <p:tavLst>
                                        <p:tav tm="0">
                                          <p:val>
                                            <p:strVal val="ppt_y"/>
                                          </p:val>
                                        </p:tav>
                                        <p:tav tm="100000">
                                          <p:val>
                                            <p:strVal val="1+ppt_h/2"/>
                                          </p:val>
                                        </p:tav>
                                      </p:tavLst>
                                    </p:anim>
                                    <p:set>
                                      <p:cBhvr>
                                        <p:cTn id="33" dur="1" fill="hold">
                                          <p:stCondLst>
                                            <p:cond delay="1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smtClean="0">
                <a:solidFill>
                  <a:schemeClr val="tx1"/>
                </a:solidFill>
              </a:rPr>
              <a:t>Aplicaciones</a:t>
            </a:r>
            <a:r>
              <a:rPr lang="en-US" dirty="0" smtClean="0">
                <a:solidFill>
                  <a:schemeClr val="tx1"/>
                </a:solidFill>
              </a:rPr>
              <a:t> Windows Store</a:t>
            </a:r>
            <a:endParaRPr lang="ru-RU" dirty="0">
              <a:solidFill>
                <a:schemeClr val="tx1"/>
              </a:solidFill>
            </a:endParaRPr>
          </a:p>
        </p:txBody>
      </p:sp>
      <p:pic>
        <p:nvPicPr>
          <p:cNvPr id="10" name="Marcador de posición de imagen 9"/>
          <p:cNvPicPr>
            <a:picLocks noGrp="1" noChangeAspect="1"/>
          </p:cNvPicPr>
          <p:nvPr>
            <p:ph type="pic" sz="quarter" idx="19"/>
          </p:nvPr>
        </p:nvPicPr>
        <p:blipFill>
          <a:blip r:embed="rId2">
            <a:extLst>
              <a:ext uri="{28A0092B-C50C-407E-A947-70E740481C1C}">
                <a14:useLocalDpi xmlns:a14="http://schemas.microsoft.com/office/drawing/2010/main" val="0"/>
              </a:ext>
            </a:extLst>
          </a:blip>
          <a:stretch>
            <a:fillRect/>
          </a:stretch>
        </p:blipFill>
        <p:spPr>
          <a:xfrm>
            <a:off x="431371" y="1988840"/>
            <a:ext cx="2784000" cy="2784000"/>
          </a:xfrm>
        </p:spPr>
      </p:pic>
      <p:pic>
        <p:nvPicPr>
          <p:cNvPr id="5" name="Marcador de posición de imagen 4" descr="Windows-8-Store.jpg"/>
          <p:cNvPicPr>
            <a:picLocks noGrp="1" noChangeAspect="1"/>
          </p:cNvPicPr>
          <p:nvPr>
            <p:ph type="pic" sz="quarter" idx="21"/>
          </p:nvPr>
        </p:nvPicPr>
        <p:blipFill>
          <a:blip r:embed="rId3" cstate="print">
            <a:extLst>
              <a:ext uri="{28A0092B-C50C-407E-A947-70E740481C1C}">
                <a14:useLocalDpi xmlns:a14="http://schemas.microsoft.com/office/drawing/2010/main"/>
              </a:ext>
            </a:extLst>
          </a:blip>
          <a:srcRect/>
          <a:stretch>
            <a:fillRect/>
          </a:stretch>
        </p:blipFill>
        <p:spPr/>
      </p:pic>
      <p:pic>
        <p:nvPicPr>
          <p:cNvPr id="7" name="Marcador de posición de imagen 6" descr="windows8app-5179591.jpg"/>
          <p:cNvPicPr>
            <a:picLocks noGrp="1" noChangeAspect="1"/>
          </p:cNvPicPr>
          <p:nvPr>
            <p:ph type="pic" sz="quarter" idx="23"/>
          </p:nvPr>
        </p:nvPicPr>
        <p:blipFill>
          <a:blip r:embed="rId4"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295284891"/>
      </p:ext>
    </p:extLst>
  </p:cSld>
  <p:clrMapOvr>
    <a:masterClrMapping/>
  </p:clrMapOvr>
  <mc:AlternateContent xmlns:mc="http://schemas.openxmlformats.org/markup-compatibility/2006" xmlns:p14="http://schemas.microsoft.com/office/powerpoint/2010/main">
    <mc:Choice Requires="p14">
      <p:transition spd="slow" p14:dur="20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ctrTitle"/>
          </p:nvPr>
        </p:nvSpPr>
        <p:spPr/>
        <p:txBody>
          <a:bodyPr/>
          <a:lstStyle/>
          <a:p>
            <a:r>
              <a:rPr lang="es-ES" dirty="0" smtClean="0">
                <a:solidFill>
                  <a:srgbClr val="000000"/>
                </a:solidFill>
              </a:rPr>
              <a:t>Características</a:t>
            </a:r>
            <a:endParaRPr lang="es-ES" dirty="0">
              <a:solidFill>
                <a:srgbClr val="000000"/>
              </a:solidFill>
            </a:endParaRPr>
          </a:p>
        </p:txBody>
      </p:sp>
      <p:sp>
        <p:nvSpPr>
          <p:cNvPr id="6" name="Freeform 3"/>
          <p:cNvSpPr/>
          <p:nvPr/>
        </p:nvSpPr>
        <p:spPr>
          <a:xfrm>
            <a:off x="1583499" y="1412776"/>
            <a:ext cx="2155200" cy="21552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01A4E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ES_tradnl" altLang="zh-CN" sz="2400" dirty="0" smtClean="0">
                <a:solidFill>
                  <a:schemeClr val="bg1"/>
                </a:solidFill>
              </a:rPr>
              <a:t>Táctiles</a:t>
            </a:r>
            <a:endParaRPr lang="zh-CN" altLang="en-US" sz="2400" dirty="0">
              <a:solidFill>
                <a:schemeClr val="bg1"/>
              </a:solidFill>
            </a:endParaRPr>
          </a:p>
        </p:txBody>
      </p:sp>
      <p:sp>
        <p:nvSpPr>
          <p:cNvPr id="7" name="Freeform 3"/>
          <p:cNvSpPr/>
          <p:nvPr/>
        </p:nvSpPr>
        <p:spPr>
          <a:xfrm>
            <a:off x="3887755" y="1412776"/>
            <a:ext cx="2155200" cy="21552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7FBA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ES_tradnl" altLang="zh-CN" sz="2400" dirty="0" smtClean="0">
                <a:solidFill>
                  <a:srgbClr val="FFFFFF"/>
                </a:solidFill>
              </a:rPr>
              <a:t>Pantalla Completa</a:t>
            </a:r>
            <a:endParaRPr lang="zh-CN" altLang="en-US" sz="2400" dirty="0">
              <a:solidFill>
                <a:srgbClr val="FFFFFF"/>
              </a:solidFill>
            </a:endParaRPr>
          </a:p>
        </p:txBody>
      </p:sp>
      <p:sp>
        <p:nvSpPr>
          <p:cNvPr id="8" name="Freeform 3"/>
          <p:cNvSpPr/>
          <p:nvPr/>
        </p:nvSpPr>
        <p:spPr>
          <a:xfrm>
            <a:off x="6192011" y="1412776"/>
            <a:ext cx="2155200" cy="21552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E57E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ES_tradnl" altLang="zh-CN" sz="2400" dirty="0" err="1" smtClean="0">
                <a:solidFill>
                  <a:srgbClr val="FFFFFF"/>
                </a:solidFill>
              </a:rPr>
              <a:t>Sandbox</a:t>
            </a:r>
            <a:endParaRPr lang="zh-CN" altLang="en-US" sz="2400" dirty="0">
              <a:solidFill>
                <a:srgbClr val="FFFFFF"/>
              </a:solidFill>
            </a:endParaRPr>
          </a:p>
        </p:txBody>
      </p:sp>
      <p:sp>
        <p:nvSpPr>
          <p:cNvPr id="9" name="Freeform 3"/>
          <p:cNvSpPr/>
          <p:nvPr/>
        </p:nvSpPr>
        <p:spPr>
          <a:xfrm>
            <a:off x="1583499" y="3717032"/>
            <a:ext cx="2155200" cy="21552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E8250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ES_tradnl" altLang="zh-CN" sz="2400" dirty="0" smtClean="0">
                <a:solidFill>
                  <a:srgbClr val="FFFFFF"/>
                </a:solidFill>
              </a:rPr>
              <a:t>Live Tiles</a:t>
            </a:r>
            <a:endParaRPr lang="zh-CN" altLang="en-US" sz="2400" dirty="0">
              <a:solidFill>
                <a:srgbClr val="FFFFFF"/>
              </a:solidFill>
            </a:endParaRPr>
          </a:p>
        </p:txBody>
      </p:sp>
      <p:sp>
        <p:nvSpPr>
          <p:cNvPr id="10" name="Freeform 3"/>
          <p:cNvSpPr/>
          <p:nvPr/>
        </p:nvSpPr>
        <p:spPr>
          <a:xfrm>
            <a:off x="3887755" y="3717032"/>
            <a:ext cx="2155200" cy="21552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9B4F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ES_tradnl" altLang="zh-CN" sz="2400" dirty="0" smtClean="0">
                <a:solidFill>
                  <a:srgbClr val="FFFFFF"/>
                </a:solidFill>
              </a:rPr>
              <a:t>Múltiples Vistas</a:t>
            </a:r>
            <a:endParaRPr lang="zh-CN" altLang="en-US" sz="2400" dirty="0">
              <a:solidFill>
                <a:srgbClr val="FFFFFF"/>
              </a:solidFill>
            </a:endParaRPr>
          </a:p>
        </p:txBody>
      </p:sp>
      <p:sp>
        <p:nvSpPr>
          <p:cNvPr id="11" name="Freeform 3"/>
          <p:cNvSpPr/>
          <p:nvPr/>
        </p:nvSpPr>
        <p:spPr>
          <a:xfrm>
            <a:off x="6192011" y="3717032"/>
            <a:ext cx="2155200" cy="21552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00147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ES_tradnl" altLang="zh-CN" sz="2400" dirty="0" smtClean="0">
                <a:solidFill>
                  <a:srgbClr val="FFFFFF"/>
                </a:solidFill>
              </a:rPr>
              <a:t>Múltiples Orientaciones</a:t>
            </a:r>
            <a:endParaRPr lang="zh-CN" altLang="en-US" sz="2400" dirty="0">
              <a:solidFill>
                <a:srgbClr val="FFFFFF"/>
              </a:solidFill>
            </a:endParaRPr>
          </a:p>
        </p:txBody>
      </p:sp>
      <p:sp>
        <p:nvSpPr>
          <p:cNvPr id="19" name="Freeform 3"/>
          <p:cNvSpPr/>
          <p:nvPr/>
        </p:nvSpPr>
        <p:spPr>
          <a:xfrm>
            <a:off x="8496267" y="1412776"/>
            <a:ext cx="2155200" cy="21552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7A005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ES_tradnl" altLang="zh-CN" sz="2400" dirty="0">
                <a:solidFill>
                  <a:srgbClr val="FFFFFF"/>
                </a:solidFill>
              </a:rPr>
              <a:t>Comunicación entre Apps</a:t>
            </a:r>
            <a:endParaRPr lang="zh-CN" altLang="en-US" sz="2400" dirty="0">
              <a:solidFill>
                <a:srgbClr val="FFFFFF"/>
              </a:solidFill>
            </a:endParaRPr>
          </a:p>
        </p:txBody>
      </p:sp>
      <p:sp>
        <p:nvSpPr>
          <p:cNvPr id="20" name="Freeform 3"/>
          <p:cNvSpPr/>
          <p:nvPr/>
        </p:nvSpPr>
        <p:spPr>
          <a:xfrm>
            <a:off x="8496267" y="3717032"/>
            <a:ext cx="2155200" cy="21552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007A79"/>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ES_tradnl" altLang="zh-CN" sz="2400" dirty="0" smtClean="0">
                <a:solidFill>
                  <a:srgbClr val="FFFFFF"/>
                </a:solidFill>
              </a:rPr>
              <a:t>Ciclo de Vida Administrado</a:t>
            </a:r>
            <a:endParaRPr lang="zh-CN" altLang="en-US" sz="2400" dirty="0">
              <a:solidFill>
                <a:srgbClr val="FFFFFF"/>
              </a:solidFill>
            </a:endParaRPr>
          </a:p>
        </p:txBody>
      </p:sp>
    </p:spTree>
    <p:extLst>
      <p:ext uri="{BB962C8B-B14F-4D97-AF65-F5344CB8AC3E}">
        <p14:creationId xmlns:p14="http://schemas.microsoft.com/office/powerpoint/2010/main" val="657129232"/>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ppt_y</p:attrName>
                                        </p:attrNameLst>
                                      </p:cBhvr>
                                      <p:tavLst>
                                        <p:tav tm="0">
                                          <p:val>
                                            <p:strVal val="#ppt_y+#ppt_h*1.125000"/>
                                          </p:val>
                                        </p:tav>
                                        <p:tav tm="100000">
                                          <p:val>
                                            <p:strVal val="#ppt_y"/>
                                          </p:val>
                                        </p:tav>
                                      </p:tavLst>
                                    </p:anim>
                                    <p:animEffect transition="in" filter="wipe(up)">
                                      <p:cBhvr>
                                        <p:cTn id="16" dur="500"/>
                                        <p:tgtEl>
                                          <p:spTgt spid="8"/>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ppt_y</p:attrName>
                                        </p:attrNameLst>
                                      </p:cBhvr>
                                      <p:tavLst>
                                        <p:tav tm="0">
                                          <p:val>
                                            <p:strVal val="#ppt_y+#ppt_h*1.125000"/>
                                          </p:val>
                                        </p:tav>
                                        <p:tav tm="100000">
                                          <p:val>
                                            <p:strVal val="#ppt_y"/>
                                          </p:val>
                                        </p:tav>
                                      </p:tavLst>
                                    </p:anim>
                                    <p:animEffect transition="in" filter="wipe(up)">
                                      <p:cBhvr>
                                        <p:cTn id="24" dur="500"/>
                                        <p:tgtEl>
                                          <p:spTgt spid="10"/>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p:tgtEl>
                                          <p:spTgt spid="11"/>
                                        </p:tgtEl>
                                        <p:attrNameLst>
                                          <p:attrName>ppt_y</p:attrName>
                                        </p:attrNameLst>
                                      </p:cBhvr>
                                      <p:tavLst>
                                        <p:tav tm="0">
                                          <p:val>
                                            <p:strVal val="#ppt_y+#ppt_h*1.125000"/>
                                          </p:val>
                                        </p:tav>
                                        <p:tav tm="100000">
                                          <p:val>
                                            <p:strVal val="#ppt_y"/>
                                          </p:val>
                                        </p:tav>
                                      </p:tavLst>
                                    </p:anim>
                                    <p:animEffect transition="in" filter="wipe(up)">
                                      <p:cBhvr>
                                        <p:cTn id="28" dur="500"/>
                                        <p:tgtEl>
                                          <p:spTgt spid="11"/>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p:tgtEl>
                                          <p:spTgt spid="19"/>
                                        </p:tgtEl>
                                        <p:attrNameLst>
                                          <p:attrName>ppt_y</p:attrName>
                                        </p:attrNameLst>
                                      </p:cBhvr>
                                      <p:tavLst>
                                        <p:tav tm="0">
                                          <p:val>
                                            <p:strVal val="#ppt_y+#ppt_h*1.125000"/>
                                          </p:val>
                                        </p:tav>
                                        <p:tav tm="100000">
                                          <p:val>
                                            <p:strVal val="#ppt_y"/>
                                          </p:val>
                                        </p:tav>
                                      </p:tavLst>
                                    </p:anim>
                                    <p:animEffect transition="in" filter="wipe(up)">
                                      <p:cBhvr>
                                        <p:cTn id="32" dur="500"/>
                                        <p:tgtEl>
                                          <p:spTgt spid="19"/>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p:tgtEl>
                                          <p:spTgt spid="20"/>
                                        </p:tgtEl>
                                        <p:attrNameLst>
                                          <p:attrName>ppt_y</p:attrName>
                                        </p:attrNameLst>
                                      </p:cBhvr>
                                      <p:tavLst>
                                        <p:tav tm="0">
                                          <p:val>
                                            <p:strVal val="#ppt_y+#ppt_h*1.125000"/>
                                          </p:val>
                                        </p:tav>
                                        <p:tav tm="100000">
                                          <p:val>
                                            <p:strVal val="#ppt_y"/>
                                          </p:val>
                                        </p:tav>
                                      </p:tavLst>
                                    </p:anim>
                                    <p:animEffect transition="in" filter="wipe(up)">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9" grpId="0" animBg="1"/>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2764170" y="1936194"/>
            <a:ext cx="6907501" cy="1327500"/>
          </a:xfrm>
          <a:prstGeom prst="rect">
            <a:avLst/>
          </a:prstGeom>
        </p:spPr>
      </p:pic>
    </p:spTree>
    <p:extLst>
      <p:ext uri="{BB962C8B-B14F-4D97-AF65-F5344CB8AC3E}">
        <p14:creationId xmlns:p14="http://schemas.microsoft.com/office/powerpoint/2010/main" val="276814693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tx1"/>
                </a:solidFill>
              </a:rPr>
              <a:t>Tiles o </a:t>
            </a:r>
            <a:r>
              <a:rPr lang="en-US" dirty="0" err="1" smtClean="0">
                <a:solidFill>
                  <a:schemeClr val="tx1"/>
                </a:solidFill>
              </a:rPr>
              <a:t>losetas</a:t>
            </a:r>
            <a:endParaRPr lang="en-US" dirty="0">
              <a:solidFill>
                <a:schemeClr val="tx1"/>
              </a:solidFill>
            </a:endParaRPr>
          </a:p>
        </p:txBody>
      </p:sp>
      <p:sp>
        <p:nvSpPr>
          <p:cNvPr id="17" name="Text Placeholder 4"/>
          <p:cNvSpPr>
            <a:spLocks noGrp="1"/>
          </p:cNvSpPr>
          <p:nvPr>
            <p:ph type="body" sz="quarter" idx="20"/>
          </p:nvPr>
        </p:nvSpPr>
        <p:spPr>
          <a:xfrm>
            <a:off x="6672064" y="1435101"/>
            <a:ext cx="5124491" cy="4010124"/>
          </a:xfrm>
        </p:spPr>
        <p:txBody>
          <a:bodyPr tIns="0">
            <a:normAutofit/>
          </a:bodyPr>
          <a:lstStyle/>
          <a:p>
            <a:r>
              <a:rPr lang="en-US" dirty="0" smtClean="0">
                <a:solidFill>
                  <a:schemeClr val="bg1">
                    <a:lumMod val="50000"/>
                  </a:schemeClr>
                </a:solidFill>
              </a:rPr>
              <a:t>Car</a:t>
            </a:r>
            <a:r>
              <a:rPr lang="es-ES" dirty="0">
                <a:solidFill>
                  <a:schemeClr val="bg1">
                    <a:lumMod val="50000"/>
                  </a:schemeClr>
                </a:solidFill>
              </a:rPr>
              <a:t>a</a:t>
            </a:r>
            <a:r>
              <a:rPr lang="en-US" dirty="0" err="1" smtClean="0">
                <a:solidFill>
                  <a:schemeClr val="bg1">
                    <a:lumMod val="50000"/>
                  </a:schemeClr>
                </a:solidFill>
              </a:rPr>
              <a:t>cterísticas</a:t>
            </a:r>
            <a:endParaRPr lang="en-US" dirty="0" smtClean="0">
              <a:solidFill>
                <a:schemeClr val="bg1">
                  <a:lumMod val="50000"/>
                </a:schemeClr>
              </a:solidFill>
            </a:endParaRPr>
          </a:p>
          <a:p>
            <a:pPr marL="380990" lvl="1" indent="-380990">
              <a:buFont typeface="Arial" pitchFamily="34" charset="0"/>
              <a:buChar char="•"/>
            </a:pPr>
            <a:r>
              <a:rPr lang="es-ES" dirty="0" smtClean="0">
                <a:solidFill>
                  <a:schemeClr val="bg1">
                    <a:lumMod val="50000"/>
                  </a:schemeClr>
                </a:solidFill>
              </a:rPr>
              <a:t>Aparecen en la pantalla principal de Windows 8.</a:t>
            </a:r>
          </a:p>
          <a:p>
            <a:pPr marL="380990" lvl="1" indent="-380990">
              <a:buFont typeface="Arial" pitchFamily="34" charset="0"/>
              <a:buChar char="•"/>
            </a:pPr>
            <a:r>
              <a:rPr lang="es-ES" dirty="0" smtClean="0">
                <a:solidFill>
                  <a:schemeClr val="bg1">
                    <a:lumMod val="50000"/>
                  </a:schemeClr>
                </a:solidFill>
              </a:rPr>
              <a:t>Punto de entrada de las aplicaciones Windows </a:t>
            </a:r>
            <a:r>
              <a:rPr lang="es-ES" dirty="0" err="1" smtClean="0">
                <a:solidFill>
                  <a:schemeClr val="bg1">
                    <a:lumMod val="50000"/>
                  </a:schemeClr>
                </a:solidFill>
              </a:rPr>
              <a:t>Store</a:t>
            </a:r>
            <a:r>
              <a:rPr lang="es-ES" dirty="0" smtClean="0">
                <a:solidFill>
                  <a:schemeClr val="bg1">
                    <a:lumMod val="50000"/>
                  </a:schemeClr>
                </a:solidFill>
              </a:rPr>
              <a:t>. Sustituyen a los accesos directos de las aplicaciones de escritorio.</a:t>
            </a:r>
          </a:p>
          <a:p>
            <a:pPr marL="380990" lvl="1" indent="-380990">
              <a:buFont typeface="Arial" pitchFamily="34" charset="0"/>
              <a:buChar char="•"/>
            </a:pPr>
            <a:r>
              <a:rPr lang="es-ES" dirty="0" smtClean="0">
                <a:solidFill>
                  <a:schemeClr val="bg1">
                    <a:lumMod val="50000"/>
                  </a:schemeClr>
                </a:solidFill>
              </a:rPr>
              <a:t>Pueden tener diferentes tamaños.</a:t>
            </a:r>
          </a:p>
          <a:p>
            <a:pPr marL="380990" lvl="1" indent="-380990">
              <a:buFont typeface="Arial" pitchFamily="34" charset="0"/>
              <a:buChar char="•"/>
            </a:pPr>
            <a:r>
              <a:rPr lang="es-ES" dirty="0" smtClean="0">
                <a:solidFill>
                  <a:schemeClr val="bg1">
                    <a:lumMod val="50000"/>
                  </a:schemeClr>
                </a:solidFill>
              </a:rPr>
              <a:t>Movimiento, “vivos”. Posibilidad de mostrar avisos y notificaciones.</a:t>
            </a:r>
          </a:p>
        </p:txBody>
      </p:sp>
      <p:pic>
        <p:nvPicPr>
          <p:cNvPr id="5" name="Imagen 4" descr="4010.Wide-tile-and-square-tile-formats_thumb_129B8EA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5582" y="1848168"/>
            <a:ext cx="3925118" cy="1228981"/>
          </a:xfrm>
          <a:prstGeom prst="rect">
            <a:avLst/>
          </a:prstGeom>
        </p:spPr>
      </p:pic>
      <p:pic>
        <p:nvPicPr>
          <p:cNvPr id="7" name="Imagen 6" descr="5327.Wide-tile-update_1D58E5F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838" y="3325991"/>
            <a:ext cx="3149600" cy="1524000"/>
          </a:xfrm>
          <a:prstGeom prst="rect">
            <a:avLst/>
          </a:prstGeom>
        </p:spPr>
      </p:pic>
    </p:spTree>
    <p:extLst>
      <p:ext uri="{BB962C8B-B14F-4D97-AF65-F5344CB8AC3E}">
        <p14:creationId xmlns:p14="http://schemas.microsoft.com/office/powerpoint/2010/main" val="2621787954"/>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solidFill>
                  <a:schemeClr val="tx1"/>
                </a:solidFill>
              </a:rPr>
              <a:t>Modelo</a:t>
            </a:r>
            <a:r>
              <a:rPr lang="en-US" dirty="0" smtClean="0">
                <a:solidFill>
                  <a:schemeClr val="tx1"/>
                </a:solidFill>
              </a:rPr>
              <a:t> de </a:t>
            </a:r>
            <a:r>
              <a:rPr lang="en-US" dirty="0" err="1" smtClean="0">
                <a:solidFill>
                  <a:schemeClr val="tx1"/>
                </a:solidFill>
              </a:rPr>
              <a:t>ejecución</a:t>
            </a:r>
            <a:endParaRPr lang="ru-RU" dirty="0">
              <a:solidFill>
                <a:schemeClr val="tx1"/>
              </a:solidFill>
            </a:endParaRPr>
          </a:p>
        </p:txBody>
      </p:sp>
      <p:sp>
        <p:nvSpPr>
          <p:cNvPr id="5" name="Text Placeholder 4"/>
          <p:cNvSpPr>
            <a:spLocks noGrp="1"/>
          </p:cNvSpPr>
          <p:nvPr>
            <p:ph type="body" sz="quarter" idx="20"/>
          </p:nvPr>
        </p:nvSpPr>
        <p:spPr>
          <a:xfrm>
            <a:off x="335360" y="2372883"/>
            <a:ext cx="11461195" cy="3168352"/>
          </a:xfrm>
        </p:spPr>
        <p:txBody>
          <a:bodyPr tIns="0" numCol="2" spcCol="719982">
            <a:noAutofit/>
          </a:bodyPr>
          <a:lstStyle/>
          <a:p>
            <a:pPr marL="380990" lvl="1" indent="-380990">
              <a:buFont typeface="Arial"/>
              <a:buChar char="•"/>
            </a:pPr>
            <a:r>
              <a:rPr lang="es-ES" dirty="0" smtClean="0">
                <a:solidFill>
                  <a:schemeClr val="bg1">
                    <a:lumMod val="50000"/>
                  </a:schemeClr>
                </a:solidFill>
              </a:rPr>
              <a:t>Una aplicación Windows </a:t>
            </a:r>
            <a:r>
              <a:rPr lang="es-ES" dirty="0" err="1" smtClean="0">
                <a:solidFill>
                  <a:schemeClr val="bg1">
                    <a:lumMod val="50000"/>
                  </a:schemeClr>
                </a:solidFill>
              </a:rPr>
              <a:t>Store</a:t>
            </a:r>
            <a:r>
              <a:rPr lang="es-ES" dirty="0" smtClean="0">
                <a:solidFill>
                  <a:schemeClr val="bg1">
                    <a:lumMod val="50000"/>
                  </a:schemeClr>
                </a:solidFill>
              </a:rPr>
              <a:t> se ejecuta dentro de un contenedor de ejecución del </a:t>
            </a:r>
            <a:r>
              <a:rPr lang="es-ES" dirty="0" err="1" smtClean="0">
                <a:solidFill>
                  <a:schemeClr val="bg1">
                    <a:lumMod val="50000"/>
                  </a:schemeClr>
                </a:solidFill>
              </a:rPr>
              <a:t>shell</a:t>
            </a:r>
            <a:r>
              <a:rPr lang="es-ES" dirty="0" smtClean="0">
                <a:solidFill>
                  <a:schemeClr val="bg1">
                    <a:lumMod val="50000"/>
                  </a:schemeClr>
                </a:solidFill>
              </a:rPr>
              <a:t>.	</a:t>
            </a:r>
          </a:p>
          <a:p>
            <a:pPr marL="380990" lvl="1" indent="-380990">
              <a:buFont typeface="Arial"/>
              <a:buChar char="•"/>
            </a:pPr>
            <a:r>
              <a:rPr lang="es-ES" dirty="0" smtClean="0">
                <a:solidFill>
                  <a:schemeClr val="bg1">
                    <a:lumMod val="50000"/>
                  </a:schemeClr>
                </a:solidFill>
              </a:rPr>
              <a:t>El contenedor de ejecución crea un </a:t>
            </a:r>
            <a:r>
              <a:rPr lang="es-ES" dirty="0" err="1" smtClean="0">
                <a:solidFill>
                  <a:schemeClr val="bg1">
                    <a:lumMod val="50000"/>
                  </a:schemeClr>
                </a:solidFill>
              </a:rPr>
              <a:t>Sandbox</a:t>
            </a:r>
            <a:r>
              <a:rPr lang="es-ES" dirty="0" smtClean="0">
                <a:solidFill>
                  <a:schemeClr val="bg1">
                    <a:lumMod val="50000"/>
                  </a:schemeClr>
                </a:solidFill>
              </a:rPr>
              <a:t> para la App.</a:t>
            </a:r>
          </a:p>
          <a:p>
            <a:pPr marL="380990" lvl="1" indent="-380990">
              <a:buFont typeface="Arial"/>
              <a:buChar char="•"/>
            </a:pPr>
            <a:r>
              <a:rPr lang="es-ES" dirty="0" smtClean="0">
                <a:solidFill>
                  <a:schemeClr val="bg1">
                    <a:lumMod val="50000"/>
                  </a:schemeClr>
                </a:solidFill>
              </a:rPr>
              <a:t>El </a:t>
            </a:r>
            <a:r>
              <a:rPr lang="es-ES" dirty="0" err="1" smtClean="0">
                <a:solidFill>
                  <a:schemeClr val="bg1">
                    <a:lumMod val="50000"/>
                  </a:schemeClr>
                </a:solidFill>
              </a:rPr>
              <a:t>Sandbox</a:t>
            </a:r>
            <a:r>
              <a:rPr lang="es-ES" dirty="0" smtClean="0">
                <a:solidFill>
                  <a:schemeClr val="bg1">
                    <a:lumMod val="50000"/>
                  </a:schemeClr>
                </a:solidFill>
              </a:rPr>
              <a:t> es un entorno limitado. No tiene acceso recursos del sistema.</a:t>
            </a:r>
          </a:p>
          <a:p>
            <a:pPr marL="380990" lvl="1" indent="-380990">
              <a:buFont typeface="Arial"/>
              <a:buChar char="•"/>
            </a:pPr>
            <a:r>
              <a:rPr lang="es-ES" dirty="0" smtClean="0">
                <a:solidFill>
                  <a:schemeClr val="bg1">
                    <a:lumMod val="50000"/>
                  </a:schemeClr>
                </a:solidFill>
              </a:rPr>
              <a:t>Una aplicación Windows </a:t>
            </a:r>
            <a:r>
              <a:rPr lang="es-ES" dirty="0" err="1" smtClean="0">
                <a:solidFill>
                  <a:schemeClr val="bg1">
                    <a:lumMod val="50000"/>
                  </a:schemeClr>
                </a:solidFill>
              </a:rPr>
              <a:t>Store</a:t>
            </a:r>
            <a:r>
              <a:rPr lang="es-ES" dirty="0" smtClean="0">
                <a:solidFill>
                  <a:schemeClr val="bg1">
                    <a:lumMod val="50000"/>
                  </a:schemeClr>
                </a:solidFill>
              </a:rPr>
              <a:t> no tiene acceso tampoco a servicios locales.</a:t>
            </a:r>
          </a:p>
          <a:p>
            <a:pPr marL="380990" lvl="1" indent="-380990">
              <a:buFont typeface="Arial"/>
              <a:buChar char="•"/>
            </a:pPr>
            <a:r>
              <a:rPr lang="es-ES" dirty="0" smtClean="0">
                <a:solidFill>
                  <a:schemeClr val="bg1">
                    <a:lumMod val="50000"/>
                  </a:schemeClr>
                </a:solidFill>
              </a:rPr>
              <a:t>Una aplicación Windows </a:t>
            </a:r>
            <a:r>
              <a:rPr lang="es-ES" dirty="0" err="1" smtClean="0">
                <a:solidFill>
                  <a:schemeClr val="bg1">
                    <a:lumMod val="50000"/>
                  </a:schemeClr>
                </a:solidFill>
              </a:rPr>
              <a:t>Store</a:t>
            </a:r>
            <a:r>
              <a:rPr lang="es-ES" dirty="0" smtClean="0">
                <a:solidFill>
                  <a:schemeClr val="bg1">
                    <a:lumMod val="50000"/>
                  </a:schemeClr>
                </a:solidFill>
              </a:rPr>
              <a:t> no puede ser un servicio.</a:t>
            </a:r>
          </a:p>
          <a:p>
            <a:pPr marL="380990" lvl="1" indent="-380990">
              <a:buFont typeface="Arial"/>
              <a:buChar char="•"/>
            </a:pPr>
            <a:r>
              <a:rPr lang="es-ES" dirty="0" smtClean="0">
                <a:solidFill>
                  <a:schemeClr val="bg1">
                    <a:lumMod val="50000"/>
                  </a:schemeClr>
                </a:solidFill>
              </a:rPr>
              <a:t>Contamos con la </a:t>
            </a:r>
            <a:r>
              <a:rPr lang="es-ES" dirty="0" err="1" smtClean="0">
                <a:solidFill>
                  <a:schemeClr val="bg1">
                    <a:lumMod val="50000"/>
                  </a:schemeClr>
                </a:solidFill>
              </a:rPr>
              <a:t>posiblidad</a:t>
            </a:r>
            <a:r>
              <a:rPr lang="es-ES" dirty="0" smtClean="0">
                <a:solidFill>
                  <a:schemeClr val="bg1">
                    <a:lumMod val="50000"/>
                  </a:schemeClr>
                </a:solidFill>
              </a:rPr>
              <a:t> de contar con notificaciones </a:t>
            </a:r>
            <a:r>
              <a:rPr lang="es-ES" dirty="0" err="1" smtClean="0">
                <a:solidFill>
                  <a:schemeClr val="bg1">
                    <a:lumMod val="50000"/>
                  </a:schemeClr>
                </a:solidFill>
              </a:rPr>
              <a:t>push</a:t>
            </a:r>
            <a:r>
              <a:rPr lang="es-ES" dirty="0" smtClean="0">
                <a:solidFill>
                  <a:schemeClr val="bg1">
                    <a:lumMod val="50000"/>
                  </a:schemeClr>
                </a:solidFill>
              </a:rPr>
              <a:t>.</a:t>
            </a:r>
          </a:p>
          <a:p>
            <a:pPr marL="380990" lvl="1" indent="-380990">
              <a:buFont typeface="Arial"/>
              <a:buChar char="•"/>
            </a:pPr>
            <a:r>
              <a:rPr lang="es-ES" dirty="0" smtClean="0">
                <a:solidFill>
                  <a:schemeClr val="bg1">
                    <a:lumMod val="50000"/>
                  </a:schemeClr>
                </a:solidFill>
              </a:rPr>
              <a:t>Podemos realizar tareas en </a:t>
            </a:r>
            <a:r>
              <a:rPr lang="es-ES" dirty="0" err="1" smtClean="0">
                <a:solidFill>
                  <a:schemeClr val="bg1">
                    <a:lumMod val="50000"/>
                  </a:schemeClr>
                </a:solidFill>
              </a:rPr>
              <a:t>Background</a:t>
            </a:r>
            <a:r>
              <a:rPr lang="es-ES" dirty="0" smtClean="0">
                <a:solidFill>
                  <a:schemeClr val="bg1">
                    <a:lumMod val="50000"/>
                  </a:schemeClr>
                </a:solidFill>
              </a:rPr>
              <a:t>.</a:t>
            </a:r>
          </a:p>
          <a:p>
            <a:pPr marL="380990" lvl="1" indent="-380990">
              <a:buFont typeface="Arial"/>
              <a:buChar char="•"/>
            </a:pPr>
            <a:endParaRPr lang="es-ES" dirty="0" smtClean="0">
              <a:solidFill>
                <a:schemeClr val="bg1">
                  <a:lumMod val="50000"/>
                </a:schemeClr>
              </a:solidFill>
            </a:endParaRPr>
          </a:p>
        </p:txBody>
      </p:sp>
      <p:sp>
        <p:nvSpPr>
          <p:cNvPr id="16" name="Text Placeholder 4"/>
          <p:cNvSpPr txBox="1">
            <a:spLocks/>
          </p:cNvSpPr>
          <p:nvPr/>
        </p:nvSpPr>
        <p:spPr>
          <a:xfrm>
            <a:off x="335360" y="1508787"/>
            <a:ext cx="11461195" cy="864096"/>
          </a:xfrm>
          <a:prstGeom prst="rect">
            <a:avLst/>
          </a:prstGeom>
        </p:spPr>
        <p:txBody>
          <a:bodyPr vert="horz" lIns="121917" tIns="0" rIns="121917" bIns="60958" numCol="1" spcCol="719982"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chemeClr val="tx1">
                    <a:lumMod val="95000"/>
                    <a:lumOff val="5000"/>
                  </a:schemeClr>
                </a:solidFill>
              </a:rPr>
              <a:t>Sandbox execution model</a:t>
            </a:r>
          </a:p>
        </p:txBody>
      </p:sp>
    </p:spTree>
    <p:extLst>
      <p:ext uri="{BB962C8B-B14F-4D97-AF65-F5344CB8AC3E}">
        <p14:creationId xmlns:p14="http://schemas.microsoft.com/office/powerpoint/2010/main" val="4220533119"/>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l="12250" t="10768" r="13185" b="11746"/>
          <a:stretch/>
        </p:blipFill>
        <p:spPr>
          <a:xfrm>
            <a:off x="1547936" y="766187"/>
            <a:ext cx="9096127" cy="5325626"/>
          </a:xfrm>
          <a:prstGeom prst="rect">
            <a:avLst/>
          </a:prstGeom>
        </p:spPr>
      </p:pic>
      <p:sp>
        <p:nvSpPr>
          <p:cNvPr id="3" name="TextBox 2"/>
          <p:cNvSpPr txBox="1"/>
          <p:nvPr/>
        </p:nvSpPr>
        <p:spPr>
          <a:xfrm>
            <a:off x="1535056" y="466580"/>
            <a:ext cx="1606359" cy="276999"/>
          </a:xfrm>
          <a:prstGeom prst="rect">
            <a:avLst/>
          </a:prstGeom>
          <a:noFill/>
        </p:spPr>
        <p:txBody>
          <a:bodyPr wrap="none" lIns="0" tIns="0" rIns="0" bIns="0" rtlCol="0">
            <a:spAutoFit/>
          </a:bodyPr>
          <a:lstStyle/>
          <a:p>
            <a:r>
              <a:rPr lang="en-US" dirty="0" err="1" smtClean="0">
                <a:solidFill>
                  <a:srgbClr val="292929">
                    <a:lumMod val="75000"/>
                    <a:lumOff val="25000"/>
                    <a:alpha val="99000"/>
                  </a:srgbClr>
                </a:solidFill>
              </a:rPr>
              <a:t>Unidades</a:t>
            </a:r>
            <a:r>
              <a:rPr lang="en-US" dirty="0" smtClean="0">
                <a:solidFill>
                  <a:srgbClr val="292929">
                    <a:lumMod val="75000"/>
                    <a:lumOff val="25000"/>
                    <a:alpha val="99000"/>
                  </a:srgbClr>
                </a:solidFill>
              </a:rPr>
              <a:t> </a:t>
            </a:r>
            <a:r>
              <a:rPr lang="en-US" dirty="0" err="1" smtClean="0">
                <a:solidFill>
                  <a:srgbClr val="292929">
                    <a:lumMod val="75000"/>
                    <a:lumOff val="25000"/>
                    <a:alpha val="99000"/>
                  </a:srgbClr>
                </a:solidFill>
              </a:rPr>
              <a:t>básicas</a:t>
            </a:r>
            <a:endParaRPr lang="en-US" dirty="0" smtClean="0">
              <a:solidFill>
                <a:srgbClr val="292929">
                  <a:lumMod val="75000"/>
                  <a:lumOff val="25000"/>
                  <a:alpha val="99000"/>
                </a:srgbClr>
              </a:solidFill>
            </a:endParaRPr>
          </a:p>
        </p:txBody>
      </p:sp>
      <p:pic>
        <p:nvPicPr>
          <p:cNvPr id="18"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14639" y="1541477"/>
            <a:ext cx="6026414" cy="339949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flipH="1">
            <a:off x="1321328" y="1145404"/>
            <a:ext cx="536832" cy="97215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21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tx1"/>
                </a:solidFill>
              </a:rPr>
              <a:t>Márgenes</a:t>
            </a:r>
            <a:endParaRPr lang="en-US" dirty="0">
              <a:solidFill>
                <a:schemeClr val="tx1"/>
              </a:solidFill>
            </a:endParaRPr>
          </a:p>
        </p:txBody>
      </p:sp>
      <p:sp>
        <p:nvSpPr>
          <p:cNvPr id="17" name="Text Placeholder 4"/>
          <p:cNvSpPr>
            <a:spLocks noGrp="1"/>
          </p:cNvSpPr>
          <p:nvPr>
            <p:ph type="body" sz="quarter" idx="20"/>
          </p:nvPr>
        </p:nvSpPr>
        <p:spPr>
          <a:xfrm>
            <a:off x="6672064" y="1435101"/>
            <a:ext cx="5124491" cy="4010124"/>
          </a:xfrm>
        </p:spPr>
        <p:txBody>
          <a:bodyPr tIns="0">
            <a:normAutofit/>
          </a:bodyPr>
          <a:lstStyle/>
          <a:p>
            <a:r>
              <a:rPr lang="en-US" dirty="0" smtClean="0">
                <a:solidFill>
                  <a:schemeClr val="bg1">
                    <a:lumMod val="50000"/>
                  </a:schemeClr>
                </a:solidFill>
              </a:rPr>
              <a:t>Car</a:t>
            </a:r>
            <a:r>
              <a:rPr lang="es-ES" dirty="0">
                <a:solidFill>
                  <a:schemeClr val="bg1">
                    <a:lumMod val="50000"/>
                  </a:schemeClr>
                </a:solidFill>
              </a:rPr>
              <a:t>a</a:t>
            </a:r>
            <a:r>
              <a:rPr lang="en-US" dirty="0" err="1" smtClean="0">
                <a:solidFill>
                  <a:schemeClr val="bg1">
                    <a:lumMod val="50000"/>
                  </a:schemeClr>
                </a:solidFill>
              </a:rPr>
              <a:t>cterísticas</a:t>
            </a:r>
            <a:endParaRPr lang="en-US" dirty="0" smtClean="0">
              <a:solidFill>
                <a:schemeClr val="bg1">
                  <a:lumMod val="50000"/>
                </a:schemeClr>
              </a:solidFill>
            </a:endParaRPr>
          </a:p>
          <a:p>
            <a:pPr marL="380990" lvl="1" indent="-380990">
              <a:buFont typeface="Arial" pitchFamily="34" charset="0"/>
              <a:buChar char="•"/>
            </a:pPr>
            <a:r>
              <a:rPr lang="es-ES" dirty="0" smtClean="0">
                <a:solidFill>
                  <a:schemeClr val="bg1">
                    <a:lumMod val="50000"/>
                  </a:schemeClr>
                </a:solidFill>
              </a:rPr>
              <a:t>Cabecera. Fuente </a:t>
            </a:r>
            <a:r>
              <a:rPr lang="es-ES" dirty="0" err="1" smtClean="0">
                <a:solidFill>
                  <a:schemeClr val="bg1">
                    <a:lumMod val="50000"/>
                  </a:schemeClr>
                </a:solidFill>
              </a:rPr>
              <a:t>SegoeUI</a:t>
            </a:r>
            <a:r>
              <a:rPr lang="es-ES" dirty="0" smtClean="0">
                <a:solidFill>
                  <a:schemeClr val="bg1">
                    <a:lumMod val="50000"/>
                  </a:schemeClr>
                </a:solidFill>
              </a:rPr>
              <a:t> Light a 20 </a:t>
            </a:r>
            <a:r>
              <a:rPr lang="es-ES" dirty="0" err="1" smtClean="0">
                <a:solidFill>
                  <a:schemeClr val="bg1">
                    <a:lumMod val="50000"/>
                  </a:schemeClr>
                </a:solidFill>
              </a:rPr>
              <a:t>px</a:t>
            </a:r>
            <a:r>
              <a:rPr lang="es-ES" dirty="0" smtClean="0">
                <a:solidFill>
                  <a:schemeClr val="bg1">
                    <a:lumMod val="50000"/>
                  </a:schemeClr>
                </a:solidFill>
              </a:rPr>
              <a:t>.</a:t>
            </a:r>
            <a:endParaRPr lang="es-ES" dirty="0">
              <a:solidFill>
                <a:schemeClr val="bg1">
                  <a:lumMod val="50000"/>
                </a:schemeClr>
              </a:solidFill>
            </a:endParaRPr>
          </a:p>
          <a:p>
            <a:pPr marL="380990" lvl="1" indent="-380990">
              <a:buFont typeface="Arial" pitchFamily="34" charset="0"/>
              <a:buChar char="•"/>
            </a:pPr>
            <a:r>
              <a:rPr lang="es-ES" dirty="0" smtClean="0">
                <a:solidFill>
                  <a:schemeClr val="bg1">
                    <a:lumMod val="50000"/>
                  </a:schemeClr>
                </a:solidFill>
              </a:rPr>
              <a:t>100 </a:t>
            </a:r>
            <a:r>
              <a:rPr lang="es-ES" dirty="0" err="1" smtClean="0">
                <a:solidFill>
                  <a:schemeClr val="bg1">
                    <a:lumMod val="50000"/>
                  </a:schemeClr>
                </a:solidFill>
              </a:rPr>
              <a:t>px</a:t>
            </a:r>
            <a:r>
              <a:rPr lang="es-ES" dirty="0" smtClean="0">
                <a:solidFill>
                  <a:schemeClr val="bg1">
                    <a:lumMod val="50000"/>
                  </a:schemeClr>
                </a:solidFill>
              </a:rPr>
              <a:t> con respecto a la parte superior.</a:t>
            </a:r>
          </a:p>
          <a:p>
            <a:pPr marL="380990" lvl="1" indent="-380990">
              <a:buFont typeface="Arial" pitchFamily="34" charset="0"/>
              <a:buChar char="•"/>
            </a:pPr>
            <a:r>
              <a:rPr lang="es-ES" dirty="0" smtClean="0">
                <a:solidFill>
                  <a:schemeClr val="bg1">
                    <a:lumMod val="50000"/>
                  </a:schemeClr>
                </a:solidFill>
              </a:rPr>
              <a:t>120 </a:t>
            </a:r>
            <a:r>
              <a:rPr lang="es-ES" dirty="0" err="1" smtClean="0">
                <a:solidFill>
                  <a:schemeClr val="bg1">
                    <a:lumMod val="50000"/>
                  </a:schemeClr>
                </a:solidFill>
              </a:rPr>
              <a:t>px</a:t>
            </a:r>
            <a:r>
              <a:rPr lang="es-ES" dirty="0" smtClean="0">
                <a:solidFill>
                  <a:schemeClr val="bg1">
                    <a:lumMod val="50000"/>
                  </a:schemeClr>
                </a:solidFill>
              </a:rPr>
              <a:t> con respecto al lateral izquierdo.</a:t>
            </a:r>
          </a:p>
        </p:txBody>
      </p:sp>
      <p:graphicFrame>
        <p:nvGraphicFramePr>
          <p:cNvPr id="2" name="Diagram 1"/>
          <p:cNvGraphicFramePr/>
          <p:nvPr>
            <p:extLst>
              <p:ext uri="{D42A27DB-BD31-4B8C-83A1-F6EECF244321}">
                <p14:modId xmlns:p14="http://schemas.microsoft.com/office/powerpoint/2010/main" val="2697606580"/>
              </p:ext>
            </p:extLst>
          </p:nvPr>
        </p:nvGraphicFramePr>
        <p:xfrm>
          <a:off x="413955" y="1508787"/>
          <a:ext cx="6162099" cy="3936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4106457"/>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tx1"/>
                </a:solidFill>
              </a:rPr>
              <a:t>Contenido</a:t>
            </a:r>
            <a:endParaRPr lang="en-US" dirty="0">
              <a:solidFill>
                <a:schemeClr val="tx1"/>
              </a:solidFill>
            </a:endParaRPr>
          </a:p>
        </p:txBody>
      </p:sp>
      <p:sp>
        <p:nvSpPr>
          <p:cNvPr id="17" name="Text Placeholder 4"/>
          <p:cNvSpPr>
            <a:spLocks noGrp="1"/>
          </p:cNvSpPr>
          <p:nvPr>
            <p:ph type="body" sz="quarter" idx="20"/>
          </p:nvPr>
        </p:nvSpPr>
        <p:spPr>
          <a:xfrm>
            <a:off x="6672064" y="1435101"/>
            <a:ext cx="5124491" cy="4010124"/>
          </a:xfrm>
        </p:spPr>
        <p:txBody>
          <a:bodyPr tIns="0">
            <a:normAutofit/>
          </a:bodyPr>
          <a:lstStyle/>
          <a:p>
            <a:r>
              <a:rPr lang="en-US" dirty="0" smtClean="0">
                <a:solidFill>
                  <a:schemeClr val="bg1">
                    <a:lumMod val="50000"/>
                  </a:schemeClr>
                </a:solidFill>
              </a:rPr>
              <a:t>Car</a:t>
            </a:r>
            <a:r>
              <a:rPr lang="es-ES" dirty="0">
                <a:solidFill>
                  <a:schemeClr val="bg1">
                    <a:lumMod val="50000"/>
                  </a:schemeClr>
                </a:solidFill>
              </a:rPr>
              <a:t>a</a:t>
            </a:r>
            <a:r>
              <a:rPr lang="en-US" dirty="0" err="1" smtClean="0">
                <a:solidFill>
                  <a:schemeClr val="bg1">
                    <a:lumMod val="50000"/>
                  </a:schemeClr>
                </a:solidFill>
              </a:rPr>
              <a:t>cterísticas</a:t>
            </a:r>
            <a:endParaRPr lang="en-US" dirty="0" smtClean="0">
              <a:solidFill>
                <a:schemeClr val="bg1">
                  <a:lumMod val="50000"/>
                </a:schemeClr>
              </a:solidFill>
            </a:endParaRPr>
          </a:p>
          <a:p>
            <a:pPr marL="380990" lvl="1" indent="-380990">
              <a:buFont typeface="Arial" pitchFamily="34" charset="0"/>
              <a:buChar char="•"/>
            </a:pPr>
            <a:r>
              <a:rPr lang="es-ES" dirty="0" smtClean="0">
                <a:solidFill>
                  <a:schemeClr val="bg1">
                    <a:lumMod val="50000"/>
                  </a:schemeClr>
                </a:solidFill>
              </a:rPr>
              <a:t>140 </a:t>
            </a:r>
            <a:r>
              <a:rPr lang="es-ES" dirty="0" err="1" smtClean="0">
                <a:solidFill>
                  <a:schemeClr val="bg1">
                    <a:lumMod val="50000"/>
                  </a:schemeClr>
                </a:solidFill>
              </a:rPr>
              <a:t>px</a:t>
            </a:r>
            <a:r>
              <a:rPr lang="es-ES" dirty="0" smtClean="0">
                <a:solidFill>
                  <a:schemeClr val="bg1">
                    <a:lumMod val="50000"/>
                  </a:schemeClr>
                </a:solidFill>
              </a:rPr>
              <a:t> con respecto a la parte superior.</a:t>
            </a:r>
          </a:p>
          <a:p>
            <a:pPr marL="380990" lvl="1" indent="-380990">
              <a:buFont typeface="Arial" pitchFamily="34" charset="0"/>
              <a:buChar char="•"/>
            </a:pPr>
            <a:r>
              <a:rPr lang="es-ES" dirty="0" smtClean="0">
                <a:solidFill>
                  <a:schemeClr val="bg1">
                    <a:lumMod val="50000"/>
                  </a:schemeClr>
                </a:solidFill>
              </a:rPr>
              <a:t>120 </a:t>
            </a:r>
            <a:r>
              <a:rPr lang="es-ES" dirty="0" err="1" smtClean="0">
                <a:solidFill>
                  <a:schemeClr val="bg1">
                    <a:lumMod val="50000"/>
                  </a:schemeClr>
                </a:solidFill>
              </a:rPr>
              <a:t>px</a:t>
            </a:r>
            <a:r>
              <a:rPr lang="es-ES" dirty="0" smtClean="0">
                <a:solidFill>
                  <a:schemeClr val="bg1">
                    <a:lumMod val="50000"/>
                  </a:schemeClr>
                </a:solidFill>
              </a:rPr>
              <a:t> con respecto a la parte izquierda.</a:t>
            </a:r>
          </a:p>
          <a:p>
            <a:pPr marL="380990" lvl="1" indent="-380990">
              <a:buFont typeface="Arial" pitchFamily="34" charset="0"/>
              <a:buChar char="•"/>
            </a:pPr>
            <a:r>
              <a:rPr lang="es-ES" dirty="0" err="1" smtClean="0">
                <a:solidFill>
                  <a:schemeClr val="bg1">
                    <a:lumMod val="50000"/>
                  </a:schemeClr>
                </a:solidFill>
              </a:rPr>
              <a:t>Márgen</a:t>
            </a:r>
            <a:r>
              <a:rPr lang="es-ES" dirty="0" smtClean="0">
                <a:solidFill>
                  <a:schemeClr val="bg1">
                    <a:lumMod val="50000"/>
                  </a:schemeClr>
                </a:solidFill>
              </a:rPr>
              <a:t> flexible con respecto a la parte inferior.</a:t>
            </a:r>
          </a:p>
        </p:txBody>
      </p:sp>
      <p:graphicFrame>
        <p:nvGraphicFramePr>
          <p:cNvPr id="2" name="Diagram 1"/>
          <p:cNvGraphicFramePr/>
          <p:nvPr>
            <p:extLst>
              <p:ext uri="{D42A27DB-BD31-4B8C-83A1-F6EECF244321}">
                <p14:modId xmlns:p14="http://schemas.microsoft.com/office/powerpoint/2010/main" val="1450504689"/>
              </p:ext>
            </p:extLst>
          </p:nvPr>
        </p:nvGraphicFramePr>
        <p:xfrm>
          <a:off x="413955" y="1508787"/>
          <a:ext cx="6162099" cy="3936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0508757"/>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486013" y="3236267"/>
            <a:ext cx="3219976" cy="2786709"/>
            <a:chOff x="2088016" y="3205792"/>
            <a:chExt cx="3226277" cy="2786709"/>
          </a:xfrm>
        </p:grpSpPr>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88016" y="3205792"/>
              <a:ext cx="3226277" cy="2414352"/>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046489" y="5623169"/>
              <a:ext cx="1843849" cy="36933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45720" numCol="1" spcCol="0" rtlCol="0" fromWordArt="0" anchor="b"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kern="0">
                  <a:solidFill>
                    <a:srgbClr val="FFFFFF">
                      <a:alpha val="99000"/>
                    </a:srgbClr>
                  </a:solidFill>
                  <a:ea typeface="Segoe UI" pitchFamily="34" charset="0"/>
                  <a:cs typeface="Segoe UI" pitchFamily="34" charset="0"/>
                </a:defRPr>
              </a:lvl1pPr>
            </a:lstStyle>
            <a:p>
              <a:r>
                <a:rPr lang="en-US" dirty="0"/>
                <a:t>10” 1024x768</a:t>
              </a:r>
            </a:p>
          </p:txBody>
        </p:sp>
      </p:grpSp>
      <p:grpSp>
        <p:nvGrpSpPr>
          <p:cNvPr id="10" name="Group 9"/>
          <p:cNvGrpSpPr/>
          <p:nvPr/>
        </p:nvGrpSpPr>
        <p:grpSpPr>
          <a:xfrm>
            <a:off x="3948311" y="2437168"/>
            <a:ext cx="4285721" cy="3591121"/>
            <a:chOff x="1805890" y="2406695"/>
            <a:chExt cx="4294108" cy="3591121"/>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805890" y="2406695"/>
              <a:ext cx="4294108" cy="3213454"/>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302473" y="5619852"/>
              <a:ext cx="1847820" cy="377964"/>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45720" numCol="1" spcCol="0" rtlCol="0" fromWordArt="0" anchor="b"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kern="0">
                  <a:solidFill>
                    <a:srgbClr val="FFFFFF">
                      <a:alpha val="99000"/>
                    </a:srgbClr>
                  </a:solidFill>
                  <a:ea typeface="Segoe UI" pitchFamily="34" charset="0"/>
                  <a:cs typeface="Segoe UI" pitchFamily="34" charset="0"/>
                </a:defRPr>
              </a:lvl1pPr>
            </a:lstStyle>
            <a:p>
              <a:r>
                <a:rPr lang="en-US" dirty="0"/>
                <a:t>13” 1400x1050</a:t>
              </a:r>
            </a:p>
          </p:txBody>
        </p:sp>
      </p:grpSp>
      <p:grpSp>
        <p:nvGrpSpPr>
          <p:cNvPr id="14" name="Group 13"/>
          <p:cNvGrpSpPr/>
          <p:nvPr/>
        </p:nvGrpSpPr>
        <p:grpSpPr>
          <a:xfrm>
            <a:off x="2665088" y="1791837"/>
            <a:ext cx="6861839" cy="4236452"/>
            <a:chOff x="1127259" y="1761366"/>
            <a:chExt cx="6875275" cy="4236451"/>
          </a:xfrm>
        </p:grpSpPr>
        <p:pic>
          <p:nvPicPr>
            <p:cNvPr id="1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127259" y="1761366"/>
              <a:ext cx="6875275" cy="3858780"/>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917460" y="5619849"/>
              <a:ext cx="1839940" cy="37796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45720" numCol="1" spcCol="0" rtlCol="0" fromWordArt="0" anchor="b"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kern="0">
                  <a:solidFill>
                    <a:srgbClr val="FFFFFF">
                      <a:alpha val="99000"/>
                    </a:srgbClr>
                  </a:solidFill>
                  <a:ea typeface="Segoe UI" pitchFamily="34" charset="0"/>
                  <a:cs typeface="Segoe UI" pitchFamily="34" charset="0"/>
                </a:defRPr>
              </a:lvl1pPr>
            </a:lstStyle>
            <a:p>
              <a:r>
                <a:rPr lang="en-US" dirty="0"/>
                <a:t>20” 1920x1080</a:t>
              </a:r>
            </a:p>
          </p:txBody>
        </p:sp>
      </p:grpSp>
      <p:grpSp>
        <p:nvGrpSpPr>
          <p:cNvPr id="17" name="Group 16"/>
          <p:cNvGrpSpPr/>
          <p:nvPr/>
        </p:nvGrpSpPr>
        <p:grpSpPr>
          <a:xfrm>
            <a:off x="2083307" y="692705"/>
            <a:ext cx="8025387" cy="5335583"/>
            <a:chOff x="2457425" y="662233"/>
            <a:chExt cx="8041100" cy="5335583"/>
          </a:xfrm>
        </p:grpSpPr>
        <p:pic>
          <p:nvPicPr>
            <p:cNvPr id="18"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2457425" y="662233"/>
              <a:ext cx="8041100" cy="4957915"/>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818170" y="5619852"/>
              <a:ext cx="1852308" cy="377964"/>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45720" numCol="1" spcCol="0" rtlCol="0" fromWordArt="0" anchor="b"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kern="0">
                  <a:solidFill>
                    <a:srgbClr val="FFFFFF">
                      <a:alpha val="99000"/>
                    </a:srgbClr>
                  </a:solidFill>
                  <a:ea typeface="Segoe UI" pitchFamily="34" charset="0"/>
                  <a:cs typeface="Segoe UI" pitchFamily="34" charset="0"/>
                </a:defRPr>
              </a:lvl1pPr>
            </a:lstStyle>
            <a:p>
              <a:r>
                <a:rPr lang="en-US" dirty="0"/>
                <a:t>30” 2560x1600</a:t>
              </a:r>
            </a:p>
          </p:txBody>
        </p:sp>
      </p:grpSp>
      <p:grpSp>
        <p:nvGrpSpPr>
          <p:cNvPr id="20" name="Group 19"/>
          <p:cNvGrpSpPr/>
          <p:nvPr/>
        </p:nvGrpSpPr>
        <p:grpSpPr>
          <a:xfrm>
            <a:off x="3948311" y="3236263"/>
            <a:ext cx="4295396" cy="2791429"/>
            <a:chOff x="1783827" y="3205795"/>
            <a:chExt cx="4303805" cy="2791429"/>
          </a:xfrm>
        </p:grpSpPr>
        <p:pic>
          <p:nvPicPr>
            <p:cNvPr id="21"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783827" y="3205795"/>
              <a:ext cx="4303805" cy="2414353"/>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3214915" y="5623169"/>
              <a:ext cx="1913316" cy="374055"/>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45720" numCol="1" spcCol="0" rtlCol="0" fromWordArt="0" anchor="b"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kern="0">
                  <a:solidFill>
                    <a:srgbClr val="FFFFFF">
                      <a:alpha val="99000"/>
                    </a:srgbClr>
                  </a:solidFill>
                  <a:ea typeface="Segoe UI" pitchFamily="34" charset="0"/>
                  <a:cs typeface="Segoe UI" pitchFamily="34" charset="0"/>
                </a:defRPr>
              </a:lvl1pPr>
            </a:lstStyle>
            <a:p>
              <a:r>
                <a:rPr lang="en-US" dirty="0"/>
                <a:t>11.6” 1366x768</a:t>
              </a:r>
            </a:p>
          </p:txBody>
        </p:sp>
      </p:grpSp>
      <p:sp>
        <p:nvSpPr>
          <p:cNvPr id="24" name="Title 5"/>
          <p:cNvSpPr>
            <a:spLocks noGrp="1"/>
          </p:cNvSpPr>
          <p:nvPr>
            <p:ph type="title"/>
          </p:nvPr>
        </p:nvSpPr>
        <p:spPr>
          <a:xfrm>
            <a:off x="1009231" y="73303"/>
            <a:ext cx="8190328" cy="583784"/>
          </a:xfrm>
        </p:spPr>
        <p:txBody>
          <a:bodyPr>
            <a:normAutofit fontScale="90000"/>
          </a:bodyPr>
          <a:lstStyle/>
          <a:p>
            <a:pPr algn="l"/>
            <a:r>
              <a:rPr lang="en-US" dirty="0" err="1" smtClean="0">
                <a:solidFill>
                  <a:srgbClr val="000000">
                    <a:alpha val="98824"/>
                  </a:srgbClr>
                </a:solidFill>
              </a:rPr>
              <a:t>Resoluciones</a:t>
            </a:r>
            <a:endParaRPr lang="en-US" dirty="0">
              <a:solidFill>
                <a:srgbClr val="000000">
                  <a:alpha val="98824"/>
                </a:srgbClr>
              </a:solidFill>
            </a:endParaRPr>
          </a:p>
        </p:txBody>
      </p:sp>
    </p:spTree>
    <p:extLst>
      <p:ext uri="{BB962C8B-B14F-4D97-AF65-F5344CB8AC3E}">
        <p14:creationId xmlns:p14="http://schemas.microsoft.com/office/powerpoint/2010/main" val="352680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xit" presetSubtype="0" fill="hold" nodeType="with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xit" presetSubtype="0" fill="hold" nodeType="withEffect">
                                  <p:stCondLst>
                                    <p:cond delay="0"/>
                                  </p:stCondLst>
                                  <p:childTnLst>
                                    <p:animEffect transition="out" filter="fade">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xit" presetSubtype="0" fill="hold" nodeType="withEffect">
                                  <p:stCondLst>
                                    <p:cond delay="0"/>
                                  </p:stCondLst>
                                  <p:childTnLst>
                                    <p:animEffect transition="out" filter="fade">
                                      <p:cBhvr>
                                        <p:cTn id="42" dur="500"/>
                                        <p:tgtEl>
                                          <p:spTgt spid="14"/>
                                        </p:tgtEl>
                                      </p:cBhvr>
                                    </p:animEffect>
                                    <p:set>
                                      <p:cBhvr>
                                        <p:cTn id="43"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09231" y="468709"/>
            <a:ext cx="8190328" cy="583784"/>
          </a:xfrm>
        </p:spPr>
        <p:txBody>
          <a:bodyPr>
            <a:normAutofit fontScale="90000"/>
          </a:bodyPr>
          <a:lstStyle/>
          <a:p>
            <a:r>
              <a:rPr lang="en-US" dirty="0" err="1" smtClean="0"/>
              <a:t>Orientaciones</a:t>
            </a:r>
            <a:r>
              <a:rPr lang="en-US" dirty="0" smtClean="0"/>
              <a:t> &amp; </a:t>
            </a:r>
            <a:r>
              <a:rPr lang="en-US" dirty="0" err="1" smtClean="0"/>
              <a:t>ViewStates</a:t>
            </a:r>
            <a:endParaRPr lang="en-US" dirty="0"/>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183" y="2514600"/>
            <a:ext cx="3470124" cy="1950992"/>
          </a:xfrm>
          <a:prstGeom prst="rect">
            <a:avLst/>
          </a:prstGeom>
          <a:ln w="76200">
            <a:noFill/>
          </a:ln>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2702" y="2529385"/>
            <a:ext cx="3470124" cy="1950992"/>
          </a:xfrm>
          <a:prstGeom prst="rect">
            <a:avLst/>
          </a:prstGeom>
          <a:noFill/>
          <a:ln w="76200">
            <a:noFill/>
          </a:ln>
        </p:spPr>
      </p:pic>
      <p:pic>
        <p:nvPicPr>
          <p:cNvPr id="21" name="Picture 2" descr="W:\Users\jensenharris\Documents\News - Portrait 1024.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1020266" y="2514600"/>
            <a:ext cx="1950720" cy="2618004"/>
          </a:xfrm>
          <a:prstGeom prst="rect">
            <a:avLst/>
          </a:prstGeom>
          <a:ln w="7620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2437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rgbClr val="000000"/>
                </a:solidFill>
              </a:rPr>
              <a:t>Orientaciones</a:t>
            </a:r>
            <a:endParaRPr lang="en-US" dirty="0">
              <a:solidFill>
                <a:srgbClr val="000000"/>
              </a:solidFill>
            </a:endParaRPr>
          </a:p>
        </p:txBody>
      </p:sp>
      <p:sp>
        <p:nvSpPr>
          <p:cNvPr id="17" name="Text Placeholder 4"/>
          <p:cNvSpPr>
            <a:spLocks noGrp="1"/>
          </p:cNvSpPr>
          <p:nvPr>
            <p:ph type="body" sz="quarter" idx="20"/>
          </p:nvPr>
        </p:nvSpPr>
        <p:spPr>
          <a:xfrm>
            <a:off x="6672064" y="1435101"/>
            <a:ext cx="5124491" cy="4010124"/>
          </a:xfrm>
        </p:spPr>
        <p:txBody>
          <a:bodyPr tIns="0">
            <a:normAutofit/>
          </a:bodyPr>
          <a:lstStyle/>
          <a:p>
            <a:r>
              <a:rPr lang="es-ES_tradnl" dirty="0" smtClean="0">
                <a:solidFill>
                  <a:schemeClr val="bg1">
                    <a:lumMod val="50000"/>
                  </a:schemeClr>
                </a:solidFill>
              </a:rPr>
              <a:t>Presentación</a:t>
            </a:r>
            <a:endParaRPr lang="en-US" dirty="0" smtClean="0">
              <a:solidFill>
                <a:schemeClr val="bg1">
                  <a:lumMod val="50000"/>
                </a:schemeClr>
              </a:solidFill>
            </a:endParaRPr>
          </a:p>
          <a:p>
            <a:pPr marL="380990" lvl="1" indent="-380990">
              <a:buFont typeface="Arial" pitchFamily="34" charset="0"/>
              <a:buChar char="•"/>
            </a:pPr>
            <a:r>
              <a:rPr lang="es-ES" sz="2300" dirty="0" err="1">
                <a:solidFill>
                  <a:schemeClr val="bg1">
                    <a:lumMod val="50000"/>
                  </a:schemeClr>
                </a:solidFill>
              </a:rPr>
              <a:t>Landscape</a:t>
            </a:r>
            <a:endParaRPr lang="es-ES" sz="2300" dirty="0">
              <a:solidFill>
                <a:schemeClr val="bg1">
                  <a:lumMod val="50000"/>
                </a:schemeClr>
              </a:solidFill>
            </a:endParaRPr>
          </a:p>
          <a:p>
            <a:pPr marL="380990" lvl="1" indent="-380990">
              <a:buFont typeface="Arial" pitchFamily="34" charset="0"/>
              <a:buChar char="•"/>
            </a:pPr>
            <a:r>
              <a:rPr lang="es-ES" sz="2300" dirty="0" err="1">
                <a:solidFill>
                  <a:schemeClr val="bg1">
                    <a:lumMod val="50000"/>
                  </a:schemeClr>
                </a:solidFill>
              </a:rPr>
              <a:t>Portrait</a:t>
            </a:r>
            <a:endParaRPr lang="es-ES" sz="2300" dirty="0">
              <a:solidFill>
                <a:schemeClr val="bg1">
                  <a:lumMod val="50000"/>
                </a:schemeClr>
              </a:solidFill>
            </a:endParaRPr>
          </a:p>
          <a:p>
            <a:pPr lvl="1"/>
            <a:endParaRPr lang="es-ES_tradnl" sz="3700" dirty="0">
              <a:solidFill>
                <a:schemeClr val="bg1">
                  <a:lumMod val="50000"/>
                </a:schemeClr>
              </a:solidFill>
            </a:endParaRPr>
          </a:p>
          <a:p>
            <a:pPr lvl="1"/>
            <a:endParaRPr lang="en-US" sz="3700" dirty="0">
              <a:solidFill>
                <a:schemeClr val="bg1">
                  <a:lumMod val="50000"/>
                </a:schemeClr>
              </a:solidFill>
            </a:endParaRPr>
          </a:p>
          <a:p>
            <a:pPr marL="380990" lvl="1" indent="-380990">
              <a:buFont typeface="Arial" pitchFamily="34" charset="0"/>
              <a:buChar char="•"/>
            </a:pPr>
            <a:endParaRPr lang="es-ES" dirty="0" smtClean="0">
              <a:solidFill>
                <a:schemeClr val="bg1">
                  <a:lumMod val="50000"/>
                </a:schemeClr>
              </a:solidFill>
            </a:endParaRPr>
          </a:p>
          <a:p>
            <a:pPr lvl="1"/>
            <a:endParaRPr lang="es-ES" dirty="0" smtClean="0">
              <a:solidFill>
                <a:schemeClr val="bg1">
                  <a:lumMod val="50000"/>
                </a:schemeClr>
              </a:solidFill>
            </a:endParaRPr>
          </a:p>
        </p:txBody>
      </p:sp>
      <p:graphicFrame>
        <p:nvGraphicFramePr>
          <p:cNvPr id="2" name="Diagram 1"/>
          <p:cNvGraphicFramePr/>
          <p:nvPr>
            <p:extLst>
              <p:ext uri="{D42A27DB-BD31-4B8C-83A1-F6EECF244321}">
                <p14:modId xmlns:p14="http://schemas.microsoft.com/office/powerpoint/2010/main" val="3450883700"/>
              </p:ext>
            </p:extLst>
          </p:nvPr>
        </p:nvGraphicFramePr>
        <p:xfrm>
          <a:off x="413955" y="1508787"/>
          <a:ext cx="6162099" cy="3936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2559634"/>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rgbClr val="000000"/>
                </a:solidFill>
              </a:rPr>
              <a:t>ViewState</a:t>
            </a:r>
            <a:endParaRPr lang="en-US" dirty="0">
              <a:solidFill>
                <a:srgbClr val="000000"/>
              </a:solidFill>
            </a:endParaRPr>
          </a:p>
        </p:txBody>
      </p:sp>
      <p:sp>
        <p:nvSpPr>
          <p:cNvPr id="17" name="Text Placeholder 4"/>
          <p:cNvSpPr>
            <a:spLocks noGrp="1"/>
          </p:cNvSpPr>
          <p:nvPr>
            <p:ph type="body" sz="quarter" idx="20"/>
          </p:nvPr>
        </p:nvSpPr>
        <p:spPr>
          <a:xfrm>
            <a:off x="6672064" y="1435101"/>
            <a:ext cx="5124491" cy="4010124"/>
          </a:xfrm>
        </p:spPr>
        <p:txBody>
          <a:bodyPr tIns="0">
            <a:normAutofit/>
          </a:bodyPr>
          <a:lstStyle/>
          <a:p>
            <a:r>
              <a:rPr lang="es-ES_tradnl" dirty="0" smtClean="0">
                <a:solidFill>
                  <a:schemeClr val="bg1">
                    <a:lumMod val="50000"/>
                  </a:schemeClr>
                </a:solidFill>
              </a:rPr>
              <a:t>Tipos</a:t>
            </a:r>
            <a:endParaRPr lang="en-US" dirty="0" smtClean="0">
              <a:solidFill>
                <a:schemeClr val="bg1">
                  <a:lumMod val="50000"/>
                </a:schemeClr>
              </a:solidFill>
            </a:endParaRPr>
          </a:p>
          <a:p>
            <a:pPr marL="380990" lvl="1" indent="-380990">
              <a:buFont typeface="Arial" pitchFamily="34" charset="0"/>
              <a:buChar char="•"/>
            </a:pPr>
            <a:r>
              <a:rPr lang="es-ES" sz="2300" b="1" dirty="0" err="1">
                <a:solidFill>
                  <a:schemeClr val="bg1">
                    <a:lumMod val="50000"/>
                  </a:schemeClr>
                </a:solidFill>
              </a:rPr>
              <a:t>FullScreen</a:t>
            </a:r>
            <a:r>
              <a:rPr lang="es-ES" sz="2300" dirty="0">
                <a:solidFill>
                  <a:schemeClr val="bg1">
                    <a:lumMod val="50000"/>
                  </a:schemeClr>
                </a:solidFill>
              </a:rPr>
              <a:t>. Pantalla Completa. Es la usada por defecto.</a:t>
            </a:r>
          </a:p>
          <a:p>
            <a:pPr marL="380990" lvl="1" indent="-380990">
              <a:buFont typeface="Arial" pitchFamily="34" charset="0"/>
              <a:buChar char="•"/>
            </a:pPr>
            <a:r>
              <a:rPr lang="es-ES" sz="2300" b="1" dirty="0" err="1">
                <a:solidFill>
                  <a:schemeClr val="bg1">
                    <a:lumMod val="50000"/>
                  </a:schemeClr>
                </a:solidFill>
              </a:rPr>
              <a:t>Filled</a:t>
            </a:r>
            <a:r>
              <a:rPr lang="es-ES" sz="2300" dirty="0">
                <a:solidFill>
                  <a:schemeClr val="bg1">
                    <a:lumMod val="50000"/>
                  </a:schemeClr>
                </a:solidFill>
              </a:rPr>
              <a:t>. Si hay una aplicación en modo </a:t>
            </a:r>
            <a:r>
              <a:rPr lang="es-ES" sz="2300" dirty="0" err="1">
                <a:solidFill>
                  <a:schemeClr val="bg1">
                    <a:lumMod val="50000"/>
                  </a:schemeClr>
                </a:solidFill>
              </a:rPr>
              <a:t>Filled</a:t>
            </a:r>
            <a:r>
              <a:rPr lang="es-ES" sz="2300" dirty="0">
                <a:solidFill>
                  <a:schemeClr val="bg1">
                    <a:lumMod val="50000"/>
                  </a:schemeClr>
                </a:solidFill>
              </a:rPr>
              <a:t>, la App rellena el resto del espacio disponible.</a:t>
            </a:r>
          </a:p>
          <a:p>
            <a:pPr marL="380990" lvl="1" indent="-380990">
              <a:buFont typeface="Arial" pitchFamily="34" charset="0"/>
              <a:buChar char="•"/>
            </a:pPr>
            <a:r>
              <a:rPr lang="es-ES" sz="2300" dirty="0" err="1">
                <a:solidFill>
                  <a:schemeClr val="bg1">
                    <a:lumMod val="50000"/>
                  </a:schemeClr>
                </a:solidFill>
              </a:rPr>
              <a:t>Snapped</a:t>
            </a:r>
            <a:r>
              <a:rPr lang="es-ES" sz="2300" dirty="0">
                <a:solidFill>
                  <a:schemeClr val="bg1">
                    <a:lumMod val="50000"/>
                  </a:schemeClr>
                </a:solidFill>
              </a:rPr>
              <a:t>. La aplicación se acopla a un lateral de la pantalla</a:t>
            </a:r>
            <a:r>
              <a:rPr lang="es-ES" sz="2300" dirty="0" smtClean="0">
                <a:solidFill>
                  <a:schemeClr val="bg1">
                    <a:lumMod val="50000"/>
                  </a:schemeClr>
                </a:solidFill>
              </a:rPr>
              <a:t>. Crear un buen diseño para el estado Snap mantiene la aplicación abierta.</a:t>
            </a:r>
            <a:endParaRPr lang="es-ES" sz="2300" dirty="0">
              <a:solidFill>
                <a:schemeClr val="bg1">
                  <a:lumMod val="50000"/>
                </a:schemeClr>
              </a:solidFill>
            </a:endParaRPr>
          </a:p>
          <a:p>
            <a:pPr lvl="1"/>
            <a:endParaRPr lang="es-ES_tradnl" sz="3700" dirty="0">
              <a:solidFill>
                <a:schemeClr val="bg1">
                  <a:lumMod val="50000"/>
                </a:schemeClr>
              </a:solidFill>
            </a:endParaRPr>
          </a:p>
          <a:p>
            <a:pPr lvl="1"/>
            <a:endParaRPr lang="en-US" sz="3700" dirty="0">
              <a:solidFill>
                <a:schemeClr val="bg1">
                  <a:lumMod val="50000"/>
                </a:schemeClr>
              </a:solidFill>
            </a:endParaRPr>
          </a:p>
          <a:p>
            <a:pPr marL="380990" lvl="1" indent="-380990">
              <a:buFont typeface="Arial" pitchFamily="34" charset="0"/>
              <a:buChar char="•"/>
            </a:pPr>
            <a:endParaRPr lang="es-ES" dirty="0" smtClean="0">
              <a:solidFill>
                <a:schemeClr val="bg1">
                  <a:lumMod val="50000"/>
                </a:schemeClr>
              </a:solidFill>
            </a:endParaRPr>
          </a:p>
          <a:p>
            <a:pPr lvl="1"/>
            <a:endParaRPr lang="es-ES" dirty="0" smtClean="0">
              <a:solidFill>
                <a:schemeClr val="bg1">
                  <a:lumMod val="50000"/>
                </a:schemeClr>
              </a:solidFill>
            </a:endParaRPr>
          </a:p>
        </p:txBody>
      </p:sp>
      <p:pic>
        <p:nvPicPr>
          <p:cNvPr id="3" name="Imagen 2" descr="view-states-full-snapped-fil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912" y="1305999"/>
            <a:ext cx="5273130" cy="4698945"/>
          </a:xfrm>
          <a:prstGeom prst="rect">
            <a:avLst/>
          </a:prstGeom>
        </p:spPr>
      </p:pic>
    </p:spTree>
    <p:extLst>
      <p:ext uri="{BB962C8B-B14F-4D97-AF65-F5344CB8AC3E}">
        <p14:creationId xmlns:p14="http://schemas.microsoft.com/office/powerpoint/2010/main" val="1618099899"/>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tx1"/>
                </a:solidFill>
              </a:rPr>
              <a:t>Pantalla</a:t>
            </a:r>
            <a:r>
              <a:rPr lang="en-US" dirty="0" smtClean="0">
                <a:solidFill>
                  <a:schemeClr val="tx1"/>
                </a:solidFill>
              </a:rPr>
              <a:t> de </a:t>
            </a:r>
            <a:r>
              <a:rPr lang="en-US" dirty="0" err="1" smtClean="0">
                <a:solidFill>
                  <a:schemeClr val="tx1"/>
                </a:solidFill>
              </a:rPr>
              <a:t>Inicio</a:t>
            </a:r>
            <a:r>
              <a:rPr lang="en-US" dirty="0" smtClean="0">
                <a:solidFill>
                  <a:schemeClr val="tx1"/>
                </a:solidFill>
              </a:rPr>
              <a:t> (Splash Screen)</a:t>
            </a:r>
            <a:endParaRPr lang="en-US" dirty="0">
              <a:solidFill>
                <a:schemeClr val="tx1"/>
              </a:solidFill>
            </a:endParaRPr>
          </a:p>
        </p:txBody>
      </p:sp>
      <p:sp>
        <p:nvSpPr>
          <p:cNvPr id="17" name="Text Placeholder 4"/>
          <p:cNvSpPr>
            <a:spLocks noGrp="1"/>
          </p:cNvSpPr>
          <p:nvPr>
            <p:ph type="body" sz="quarter" idx="20"/>
          </p:nvPr>
        </p:nvSpPr>
        <p:spPr>
          <a:xfrm>
            <a:off x="6672064" y="1435101"/>
            <a:ext cx="5124491" cy="4010124"/>
          </a:xfrm>
        </p:spPr>
        <p:txBody>
          <a:bodyPr tIns="0">
            <a:normAutofit lnSpcReduction="10000"/>
          </a:bodyPr>
          <a:lstStyle/>
          <a:p>
            <a:r>
              <a:rPr lang="en-US" dirty="0" smtClean="0">
                <a:solidFill>
                  <a:schemeClr val="bg1">
                    <a:lumMod val="50000"/>
                  </a:schemeClr>
                </a:solidFill>
              </a:rPr>
              <a:t>Car</a:t>
            </a:r>
            <a:r>
              <a:rPr lang="es-ES" dirty="0">
                <a:solidFill>
                  <a:schemeClr val="bg1">
                    <a:lumMod val="50000"/>
                  </a:schemeClr>
                </a:solidFill>
              </a:rPr>
              <a:t>a</a:t>
            </a:r>
            <a:r>
              <a:rPr lang="en-US" dirty="0" err="1" smtClean="0">
                <a:solidFill>
                  <a:schemeClr val="bg1">
                    <a:lumMod val="50000"/>
                  </a:schemeClr>
                </a:solidFill>
              </a:rPr>
              <a:t>cterísticas</a:t>
            </a:r>
            <a:endParaRPr lang="en-US" dirty="0" smtClean="0">
              <a:solidFill>
                <a:schemeClr val="bg1">
                  <a:lumMod val="50000"/>
                </a:schemeClr>
              </a:solidFill>
            </a:endParaRPr>
          </a:p>
          <a:p>
            <a:pPr marL="380990" lvl="1" indent="-380990">
              <a:buFont typeface="Arial" pitchFamily="34" charset="0"/>
              <a:buChar char="•"/>
            </a:pPr>
            <a:r>
              <a:rPr lang="es-ES" dirty="0" smtClean="0">
                <a:solidFill>
                  <a:schemeClr val="bg1">
                    <a:lumMod val="50000"/>
                  </a:schemeClr>
                </a:solidFill>
              </a:rPr>
              <a:t>Imagen mostrada al arranque de la aplicación.</a:t>
            </a:r>
          </a:p>
          <a:p>
            <a:pPr marL="380990" lvl="1" indent="-380990">
              <a:buFont typeface="Arial" pitchFamily="34" charset="0"/>
              <a:buChar char="•"/>
            </a:pPr>
            <a:r>
              <a:rPr lang="es-ES" dirty="0" smtClean="0">
                <a:solidFill>
                  <a:schemeClr val="bg1">
                    <a:lumMod val="50000"/>
                  </a:schemeClr>
                </a:solidFill>
              </a:rPr>
              <a:t>Esta prohibido añadir botones de contacto, acerca de u otro tipo.</a:t>
            </a:r>
          </a:p>
          <a:p>
            <a:pPr marL="380990" lvl="1" indent="-380990">
              <a:buFont typeface="Arial" pitchFamily="34" charset="0"/>
              <a:buChar char="•"/>
            </a:pPr>
            <a:r>
              <a:rPr lang="es-ES" dirty="0" smtClean="0">
                <a:solidFill>
                  <a:schemeClr val="bg1">
                    <a:lumMod val="50000"/>
                  </a:schemeClr>
                </a:solidFill>
              </a:rPr>
              <a:t>Tampoco se permite añadir publicidad en esta pantalla.</a:t>
            </a:r>
          </a:p>
          <a:p>
            <a:pPr marL="380990" lvl="1" indent="-380990">
              <a:buFont typeface="Arial" pitchFamily="34" charset="0"/>
              <a:buChar char="•"/>
            </a:pPr>
            <a:r>
              <a:rPr lang="es-ES" dirty="0" smtClean="0">
                <a:solidFill>
                  <a:schemeClr val="bg1">
                    <a:lumMod val="50000"/>
                  </a:schemeClr>
                </a:solidFill>
              </a:rPr>
              <a:t>Tamaños:</a:t>
            </a:r>
          </a:p>
          <a:p>
            <a:pPr marL="977876" lvl="2" indent="-380990"/>
            <a:r>
              <a:rPr lang="es-ES" dirty="0" smtClean="0">
                <a:solidFill>
                  <a:schemeClr val="bg1">
                    <a:lumMod val="50000"/>
                  </a:schemeClr>
                </a:solidFill>
              </a:rPr>
              <a:t>620x300 </a:t>
            </a:r>
            <a:r>
              <a:rPr lang="es-ES" dirty="0" err="1" smtClean="0">
                <a:solidFill>
                  <a:schemeClr val="bg1">
                    <a:lumMod val="50000"/>
                  </a:schemeClr>
                </a:solidFill>
              </a:rPr>
              <a:t>px</a:t>
            </a:r>
            <a:endParaRPr lang="es-ES" dirty="0" smtClean="0">
              <a:solidFill>
                <a:schemeClr val="bg1">
                  <a:lumMod val="50000"/>
                </a:schemeClr>
              </a:solidFill>
            </a:endParaRPr>
          </a:p>
          <a:p>
            <a:pPr marL="977876" lvl="2" indent="-380990"/>
            <a:r>
              <a:rPr lang="es-ES" dirty="0" smtClean="0">
                <a:solidFill>
                  <a:schemeClr val="bg1">
                    <a:lumMod val="50000"/>
                  </a:schemeClr>
                </a:solidFill>
              </a:rPr>
              <a:t>868x420 </a:t>
            </a:r>
            <a:r>
              <a:rPr lang="es-ES" dirty="0" err="1" smtClean="0">
                <a:solidFill>
                  <a:schemeClr val="bg1">
                    <a:lumMod val="50000"/>
                  </a:schemeClr>
                </a:solidFill>
              </a:rPr>
              <a:t>px</a:t>
            </a:r>
            <a:endParaRPr lang="es-ES" dirty="0" smtClean="0">
              <a:solidFill>
                <a:schemeClr val="bg1">
                  <a:lumMod val="50000"/>
                </a:schemeClr>
              </a:solidFill>
            </a:endParaRPr>
          </a:p>
          <a:p>
            <a:pPr marL="977876" lvl="2" indent="-380990"/>
            <a:r>
              <a:rPr lang="es-ES" dirty="0" smtClean="0">
                <a:solidFill>
                  <a:schemeClr val="bg1">
                    <a:lumMod val="50000"/>
                  </a:schemeClr>
                </a:solidFill>
              </a:rPr>
              <a:t>1116x540 </a:t>
            </a:r>
            <a:r>
              <a:rPr lang="es-ES" dirty="0" err="1" smtClean="0">
                <a:solidFill>
                  <a:schemeClr val="bg1">
                    <a:lumMod val="50000"/>
                  </a:schemeClr>
                </a:solidFill>
              </a:rPr>
              <a:t>px</a:t>
            </a:r>
            <a:endParaRPr lang="es-ES" dirty="0" smtClean="0">
              <a:solidFill>
                <a:schemeClr val="bg1">
                  <a:lumMod val="50000"/>
                </a:schemeClr>
              </a:solidFill>
            </a:endParaRPr>
          </a:p>
        </p:txBody>
      </p:sp>
      <p:graphicFrame>
        <p:nvGraphicFramePr>
          <p:cNvPr id="2" name="Diagram 1"/>
          <p:cNvGraphicFramePr/>
          <p:nvPr>
            <p:extLst>
              <p:ext uri="{D42A27DB-BD31-4B8C-83A1-F6EECF244321}">
                <p14:modId xmlns:p14="http://schemas.microsoft.com/office/powerpoint/2010/main" val="1467214741"/>
              </p:ext>
            </p:extLst>
          </p:nvPr>
        </p:nvGraphicFramePr>
        <p:xfrm>
          <a:off x="413955" y="1508787"/>
          <a:ext cx="6162099" cy="3936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1614735"/>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26127" y="365126"/>
            <a:ext cx="8902508" cy="954520"/>
          </a:xfrm>
        </p:spPr>
        <p:txBody>
          <a:bodyPr/>
          <a:lstStyle/>
          <a:p>
            <a:pPr algn="l"/>
            <a:r>
              <a:rPr lang="en-US" dirty="0" err="1" smtClean="0"/>
              <a:t>Introducción</a:t>
            </a:r>
            <a:endParaRPr lang="es-ES" dirty="0"/>
          </a:p>
        </p:txBody>
      </p:sp>
      <p:sp>
        <p:nvSpPr>
          <p:cNvPr id="3" name="Marcador de contenido 2"/>
          <p:cNvSpPr>
            <a:spLocks noGrp="1"/>
          </p:cNvSpPr>
          <p:nvPr>
            <p:ph idx="1"/>
          </p:nvPr>
        </p:nvSpPr>
        <p:spPr>
          <a:xfrm>
            <a:off x="1815636" y="1668067"/>
            <a:ext cx="4211052" cy="1474823"/>
          </a:xfrm>
        </p:spPr>
        <p:txBody>
          <a:bodyPr>
            <a:normAutofit/>
          </a:bodyPr>
          <a:lstStyle/>
          <a:p>
            <a:pPr marL="0" indent="0">
              <a:lnSpc>
                <a:spcPct val="100000"/>
              </a:lnSpc>
              <a:buNone/>
              <a:defRPr/>
            </a:pPr>
            <a:r>
              <a:rPr lang="es-ES" sz="2400" b="1" dirty="0" smtClean="0"/>
              <a:t>Javier Suárez Ruiz</a:t>
            </a:r>
          </a:p>
          <a:p>
            <a:pPr marL="0" indent="0">
              <a:lnSpc>
                <a:spcPct val="100000"/>
              </a:lnSpc>
              <a:buNone/>
              <a:defRPr/>
            </a:pPr>
            <a:r>
              <a:rPr lang="es-ES" sz="2400" dirty="0" err="1" smtClean="0"/>
              <a:t>Icinetic</a:t>
            </a:r>
            <a:r>
              <a:rPr lang="es-ES" sz="2400" dirty="0" smtClean="0"/>
              <a:t> | Desarrollador .NET</a:t>
            </a:r>
          </a:p>
          <a:p>
            <a:pPr marL="0" indent="0">
              <a:lnSpc>
                <a:spcPct val="100000"/>
              </a:lnSpc>
              <a:buNone/>
              <a:defRPr/>
            </a:pPr>
            <a:r>
              <a:rPr lang="es-ES" sz="2400" dirty="0" smtClean="0">
                <a:solidFill>
                  <a:schemeClr val="accent2"/>
                </a:solidFill>
              </a:rPr>
              <a:t>@</a:t>
            </a:r>
            <a:r>
              <a:rPr lang="es-ES" sz="2400" dirty="0" err="1" smtClean="0">
                <a:solidFill>
                  <a:schemeClr val="accent2"/>
                </a:solidFill>
              </a:rPr>
              <a:t>jsuarezruiz</a:t>
            </a:r>
            <a:endParaRPr lang="es-ES_tradnl" sz="2200" dirty="0">
              <a:solidFill>
                <a:schemeClr val="accent2"/>
              </a:solidFill>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119" y="1777206"/>
            <a:ext cx="1256544" cy="1256544"/>
          </a:xfrm>
          <a:prstGeom prst="rect">
            <a:avLst/>
          </a:prstGeom>
        </p:spPr>
      </p:pic>
    </p:spTree>
    <p:extLst>
      <p:ext uri="{BB962C8B-B14F-4D97-AF65-F5344CB8AC3E}">
        <p14:creationId xmlns:p14="http://schemas.microsoft.com/office/powerpoint/2010/main" val="302723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tx1"/>
                </a:solidFill>
              </a:rPr>
              <a:t>Estado de </a:t>
            </a:r>
            <a:r>
              <a:rPr lang="en-US" dirty="0" err="1" smtClean="0">
                <a:solidFill>
                  <a:schemeClr val="tx1"/>
                </a:solidFill>
              </a:rPr>
              <a:t>ejecución</a:t>
            </a:r>
            <a:endParaRPr lang="en-US" dirty="0">
              <a:solidFill>
                <a:schemeClr val="tx1"/>
              </a:solidFill>
            </a:endParaRPr>
          </a:p>
        </p:txBody>
      </p:sp>
      <p:sp>
        <p:nvSpPr>
          <p:cNvPr id="17" name="Text Placeholder 4"/>
          <p:cNvSpPr>
            <a:spLocks noGrp="1"/>
          </p:cNvSpPr>
          <p:nvPr>
            <p:ph type="body" sz="quarter" idx="20"/>
          </p:nvPr>
        </p:nvSpPr>
        <p:spPr>
          <a:xfrm>
            <a:off x="6672064" y="1435101"/>
            <a:ext cx="5124491" cy="4010124"/>
          </a:xfrm>
        </p:spPr>
        <p:txBody>
          <a:bodyPr tIns="0">
            <a:normAutofit/>
          </a:bodyPr>
          <a:lstStyle/>
          <a:p>
            <a:r>
              <a:rPr lang="en-US" dirty="0" smtClean="0">
                <a:solidFill>
                  <a:schemeClr val="bg1">
                    <a:lumMod val="50000"/>
                  </a:schemeClr>
                </a:solidFill>
              </a:rPr>
              <a:t>Car</a:t>
            </a:r>
            <a:r>
              <a:rPr lang="es-ES" dirty="0">
                <a:solidFill>
                  <a:schemeClr val="bg1">
                    <a:lumMod val="50000"/>
                  </a:schemeClr>
                </a:solidFill>
              </a:rPr>
              <a:t>a</a:t>
            </a:r>
            <a:r>
              <a:rPr lang="en-US" dirty="0" err="1" smtClean="0">
                <a:solidFill>
                  <a:schemeClr val="bg1">
                    <a:lumMod val="50000"/>
                  </a:schemeClr>
                </a:solidFill>
              </a:rPr>
              <a:t>cterísticas</a:t>
            </a:r>
            <a:endParaRPr lang="en-US" dirty="0" smtClean="0">
              <a:solidFill>
                <a:schemeClr val="bg1">
                  <a:lumMod val="50000"/>
                </a:schemeClr>
              </a:solidFill>
            </a:endParaRPr>
          </a:p>
          <a:p>
            <a:pPr marL="380990" lvl="1" indent="-380990">
              <a:buFont typeface="Arial" pitchFamily="34" charset="0"/>
              <a:buChar char="•"/>
            </a:pPr>
            <a:r>
              <a:rPr lang="es-ES" dirty="0" smtClean="0">
                <a:solidFill>
                  <a:schemeClr val="bg1">
                    <a:lumMod val="50000"/>
                  </a:schemeClr>
                </a:solidFill>
              </a:rPr>
              <a:t>Al arrancar una aplicación esta se inicia (</a:t>
            </a:r>
            <a:r>
              <a:rPr lang="es-ES" dirty="0" err="1" smtClean="0">
                <a:solidFill>
                  <a:schemeClr val="bg1">
                    <a:lumMod val="50000"/>
                  </a:schemeClr>
                </a:solidFill>
              </a:rPr>
              <a:t>Running</a:t>
            </a:r>
            <a:r>
              <a:rPr lang="es-ES" dirty="0" smtClean="0">
                <a:solidFill>
                  <a:schemeClr val="bg1">
                    <a:lumMod val="50000"/>
                  </a:schemeClr>
                </a:solidFill>
              </a:rPr>
              <a:t>) mostrando la pantalla de inicio (</a:t>
            </a:r>
            <a:r>
              <a:rPr lang="es-ES" dirty="0" err="1" smtClean="0">
                <a:solidFill>
                  <a:schemeClr val="bg1">
                    <a:lumMod val="50000"/>
                  </a:schemeClr>
                </a:solidFill>
              </a:rPr>
              <a:t>Splash</a:t>
            </a:r>
            <a:r>
              <a:rPr lang="es-ES" dirty="0" smtClean="0">
                <a:solidFill>
                  <a:schemeClr val="bg1">
                    <a:lumMod val="50000"/>
                  </a:schemeClr>
                </a:solidFill>
              </a:rPr>
              <a:t> </a:t>
            </a:r>
            <a:r>
              <a:rPr lang="es-ES" dirty="0" err="1" smtClean="0">
                <a:solidFill>
                  <a:schemeClr val="bg1">
                    <a:lumMod val="50000"/>
                  </a:schemeClr>
                </a:solidFill>
              </a:rPr>
              <a:t>Screen</a:t>
            </a:r>
            <a:r>
              <a:rPr lang="es-ES" dirty="0" smtClean="0">
                <a:solidFill>
                  <a:schemeClr val="bg1">
                    <a:lumMod val="50000"/>
                  </a:schemeClr>
                </a:solidFill>
              </a:rPr>
              <a:t>) durante 5 segundos.</a:t>
            </a:r>
          </a:p>
          <a:p>
            <a:pPr marL="380990" lvl="1" indent="-380990">
              <a:buFont typeface="Arial" pitchFamily="34" charset="0"/>
              <a:buChar char="•"/>
            </a:pPr>
            <a:r>
              <a:rPr lang="es-ES" dirty="0" smtClean="0">
                <a:solidFill>
                  <a:schemeClr val="bg1">
                    <a:lumMod val="50000"/>
                  </a:schemeClr>
                </a:solidFill>
              </a:rPr>
              <a:t>Una aplicación en ejecución (</a:t>
            </a:r>
            <a:r>
              <a:rPr lang="es-ES" dirty="0" err="1" smtClean="0">
                <a:solidFill>
                  <a:schemeClr val="bg1">
                    <a:lumMod val="50000"/>
                  </a:schemeClr>
                </a:solidFill>
              </a:rPr>
              <a:t>Running</a:t>
            </a:r>
            <a:r>
              <a:rPr lang="es-ES" dirty="0" smtClean="0">
                <a:solidFill>
                  <a:schemeClr val="bg1">
                    <a:lumMod val="50000"/>
                  </a:schemeClr>
                </a:solidFill>
              </a:rPr>
              <a:t>) puede ser suspendida (</a:t>
            </a:r>
            <a:r>
              <a:rPr lang="es-ES" dirty="0" err="1" smtClean="0">
                <a:solidFill>
                  <a:schemeClr val="bg1">
                    <a:lumMod val="50000"/>
                  </a:schemeClr>
                </a:solidFill>
              </a:rPr>
              <a:t>Suspending</a:t>
            </a:r>
            <a:r>
              <a:rPr lang="es-ES" dirty="0" smtClean="0">
                <a:solidFill>
                  <a:schemeClr val="bg1">
                    <a:lumMod val="50000"/>
                  </a:schemeClr>
                </a:solidFill>
              </a:rPr>
              <a:t>) y viceversa.</a:t>
            </a:r>
          </a:p>
          <a:p>
            <a:pPr marL="380990" lvl="1" indent="-380990">
              <a:buFont typeface="Arial" pitchFamily="34" charset="0"/>
              <a:buChar char="•"/>
            </a:pPr>
            <a:r>
              <a:rPr lang="es-ES" dirty="0" smtClean="0">
                <a:solidFill>
                  <a:schemeClr val="bg1">
                    <a:lumMod val="50000"/>
                  </a:schemeClr>
                </a:solidFill>
              </a:rPr>
              <a:t>Cuando el usuario cambia de una App a otra, </a:t>
            </a:r>
            <a:r>
              <a:rPr lang="es-ES" dirty="0" err="1" smtClean="0">
                <a:solidFill>
                  <a:schemeClr val="bg1">
                    <a:lumMod val="50000"/>
                  </a:schemeClr>
                </a:solidFill>
              </a:rPr>
              <a:t>permenece</a:t>
            </a:r>
            <a:r>
              <a:rPr lang="es-ES" dirty="0" smtClean="0">
                <a:solidFill>
                  <a:schemeClr val="bg1">
                    <a:lumMod val="50000"/>
                  </a:schemeClr>
                </a:solidFill>
              </a:rPr>
              <a:t> en estado de ejecución durante 10s antes de que Windows la suspende.</a:t>
            </a:r>
          </a:p>
        </p:txBody>
      </p:sp>
      <p:pic>
        <p:nvPicPr>
          <p:cNvPr id="3" name="Imagen 2" descr="W8_APP_Life.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9712" y="2059087"/>
            <a:ext cx="6704373" cy="3194116"/>
          </a:xfrm>
          <a:prstGeom prst="rect">
            <a:avLst/>
          </a:prstGeom>
        </p:spPr>
      </p:pic>
    </p:spTree>
    <p:extLst>
      <p:ext uri="{BB962C8B-B14F-4D97-AF65-F5344CB8AC3E}">
        <p14:creationId xmlns:p14="http://schemas.microsoft.com/office/powerpoint/2010/main" val="1355451243"/>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tx1"/>
                </a:solidFill>
              </a:rPr>
              <a:t>Barra de </a:t>
            </a:r>
            <a:r>
              <a:rPr lang="en-US" dirty="0" err="1" smtClean="0">
                <a:solidFill>
                  <a:schemeClr val="tx1"/>
                </a:solidFill>
              </a:rPr>
              <a:t>Aplicaciones</a:t>
            </a:r>
            <a:r>
              <a:rPr lang="en-US" dirty="0" smtClean="0">
                <a:solidFill>
                  <a:schemeClr val="tx1"/>
                </a:solidFill>
              </a:rPr>
              <a:t> (</a:t>
            </a:r>
            <a:r>
              <a:rPr lang="en-US" dirty="0" err="1" smtClean="0">
                <a:solidFill>
                  <a:schemeClr val="tx1"/>
                </a:solidFill>
              </a:rPr>
              <a:t>AplicationBar</a:t>
            </a:r>
            <a:r>
              <a:rPr lang="en-US" dirty="0" smtClean="0">
                <a:solidFill>
                  <a:schemeClr val="tx1"/>
                </a:solidFill>
              </a:rPr>
              <a:t>)</a:t>
            </a:r>
            <a:endParaRPr lang="en-US" dirty="0">
              <a:solidFill>
                <a:schemeClr val="tx1"/>
              </a:solidFill>
            </a:endParaRPr>
          </a:p>
        </p:txBody>
      </p:sp>
      <p:sp>
        <p:nvSpPr>
          <p:cNvPr id="17" name="Text Placeholder 4"/>
          <p:cNvSpPr>
            <a:spLocks noGrp="1"/>
          </p:cNvSpPr>
          <p:nvPr>
            <p:ph type="body" sz="quarter" idx="20"/>
          </p:nvPr>
        </p:nvSpPr>
        <p:spPr>
          <a:xfrm>
            <a:off x="6672064" y="1435101"/>
            <a:ext cx="5124491" cy="4010124"/>
          </a:xfrm>
        </p:spPr>
        <p:txBody>
          <a:bodyPr tIns="0">
            <a:normAutofit/>
          </a:bodyPr>
          <a:lstStyle/>
          <a:p>
            <a:r>
              <a:rPr lang="en-US" dirty="0" smtClean="0">
                <a:solidFill>
                  <a:schemeClr val="bg1">
                    <a:lumMod val="50000"/>
                  </a:schemeClr>
                </a:solidFill>
              </a:rPr>
              <a:t>Car</a:t>
            </a:r>
            <a:r>
              <a:rPr lang="es-ES" dirty="0">
                <a:solidFill>
                  <a:schemeClr val="bg1">
                    <a:lumMod val="50000"/>
                  </a:schemeClr>
                </a:solidFill>
              </a:rPr>
              <a:t>a</a:t>
            </a:r>
            <a:r>
              <a:rPr lang="en-US" dirty="0" err="1" smtClean="0">
                <a:solidFill>
                  <a:schemeClr val="bg1">
                    <a:lumMod val="50000"/>
                  </a:schemeClr>
                </a:solidFill>
              </a:rPr>
              <a:t>cterísticas</a:t>
            </a:r>
            <a:endParaRPr lang="en-US" dirty="0" smtClean="0">
              <a:solidFill>
                <a:schemeClr val="bg1">
                  <a:lumMod val="50000"/>
                </a:schemeClr>
              </a:solidFill>
            </a:endParaRPr>
          </a:p>
          <a:p>
            <a:pPr marL="380990" lvl="1" indent="-380990">
              <a:buFont typeface="Arial" pitchFamily="34" charset="0"/>
              <a:buChar char="•"/>
            </a:pPr>
            <a:r>
              <a:rPr lang="es-ES" dirty="0" smtClean="0">
                <a:solidFill>
                  <a:schemeClr val="bg1">
                    <a:lumMod val="50000"/>
                  </a:schemeClr>
                </a:solidFill>
              </a:rPr>
              <a:t>Contiene los comandos principales que realizará la aplicación.</a:t>
            </a:r>
          </a:p>
          <a:p>
            <a:pPr marL="380990" lvl="1" indent="-380990">
              <a:buFont typeface="Arial" pitchFamily="34" charset="0"/>
              <a:buChar char="•"/>
            </a:pPr>
            <a:r>
              <a:rPr lang="es-ES" dirty="0" smtClean="0">
                <a:solidFill>
                  <a:schemeClr val="bg1">
                    <a:lumMod val="50000"/>
                  </a:schemeClr>
                </a:solidFill>
              </a:rPr>
              <a:t>Oculta por defecto.</a:t>
            </a:r>
          </a:p>
          <a:p>
            <a:pPr marL="380990" lvl="1" indent="-380990">
              <a:buFont typeface="Arial" pitchFamily="34" charset="0"/>
              <a:buChar char="•"/>
            </a:pPr>
            <a:r>
              <a:rPr lang="es-ES" dirty="0" smtClean="0">
                <a:solidFill>
                  <a:schemeClr val="bg1">
                    <a:lumMod val="50000"/>
                  </a:schemeClr>
                </a:solidFill>
              </a:rPr>
              <a:t>Aparece al deslizar el dedo desde el extremo inferior / superior de la pantalla o al hacer clic derecho.</a:t>
            </a:r>
          </a:p>
        </p:txBody>
      </p:sp>
      <p:pic>
        <p:nvPicPr>
          <p:cNvPr id="3" name="Imagen 2" descr="3581.app-bar-contents_1FF85DA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52" y="1826022"/>
            <a:ext cx="6449255" cy="3627706"/>
          </a:xfrm>
          <a:prstGeom prst="rect">
            <a:avLst/>
          </a:prstGeom>
        </p:spPr>
      </p:pic>
    </p:spTree>
    <p:extLst>
      <p:ext uri="{BB962C8B-B14F-4D97-AF65-F5344CB8AC3E}">
        <p14:creationId xmlns:p14="http://schemas.microsoft.com/office/powerpoint/2010/main" val="3141227774"/>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4294967295"/>
          </p:nvPr>
        </p:nvSpPr>
        <p:spPr>
          <a:xfrm>
            <a:off x="1000385" y="2682835"/>
            <a:ext cx="9932732" cy="1366951"/>
          </a:xfrm>
        </p:spPr>
        <p:txBody>
          <a:bodyPr>
            <a:normAutofit lnSpcReduction="10000"/>
          </a:bodyPr>
          <a:lstStyle/>
          <a:p>
            <a:pPr marL="0" lvl="0" indent="0" defTabSz="914400">
              <a:lnSpc>
                <a:spcPct val="100000"/>
              </a:lnSpc>
              <a:spcBef>
                <a:spcPts val="0"/>
              </a:spcBef>
              <a:buClrTx/>
              <a:buSzTx/>
              <a:buNone/>
              <a:defRPr/>
            </a:pPr>
            <a:r>
              <a:rPr lang="en-US" sz="4200" dirty="0" smtClean="0">
                <a:latin typeface="Segoe UI Light" pitchFamily="34" charset="0"/>
                <a:cs typeface="Segoe UI Light" pitchFamily="34" charset="0"/>
              </a:rPr>
              <a:t>Los </a:t>
            </a:r>
            <a:r>
              <a:rPr lang="en-US" sz="4200" dirty="0" err="1" smtClean="0">
                <a:solidFill>
                  <a:schemeClr val="accent6">
                    <a:lumMod val="75000"/>
                  </a:schemeClr>
                </a:solidFill>
                <a:latin typeface="Segoe UI Light" pitchFamily="34" charset="0"/>
                <a:cs typeface="Segoe UI Light" pitchFamily="34" charset="0"/>
              </a:rPr>
              <a:t>Contratos</a:t>
            </a:r>
            <a:r>
              <a:rPr lang="en-US" sz="4200" dirty="0" smtClean="0">
                <a:solidFill>
                  <a:schemeClr val="accent6">
                    <a:lumMod val="75000"/>
                  </a:schemeClr>
                </a:solidFill>
                <a:latin typeface="Segoe UI Light" pitchFamily="34" charset="0"/>
                <a:cs typeface="Segoe UI Light" pitchFamily="34" charset="0"/>
              </a:rPr>
              <a:t> </a:t>
            </a:r>
            <a:r>
              <a:rPr lang="en-US" sz="4200" dirty="0" err="1" smtClean="0">
                <a:latin typeface="Segoe UI Light" pitchFamily="34" charset="0"/>
                <a:cs typeface="Segoe UI Light" pitchFamily="34" charset="0"/>
              </a:rPr>
              <a:t>integran</a:t>
            </a:r>
            <a:r>
              <a:rPr lang="en-US" sz="4200" dirty="0" smtClean="0">
                <a:latin typeface="Segoe UI Light" pitchFamily="34" charset="0"/>
                <a:cs typeface="Segoe UI Light" pitchFamily="34" charset="0"/>
              </a:rPr>
              <a:t> la </a:t>
            </a:r>
            <a:r>
              <a:rPr lang="en-US" sz="4200" dirty="0" err="1" smtClean="0">
                <a:latin typeface="Segoe UI Light" pitchFamily="34" charset="0"/>
                <a:cs typeface="Segoe UI Light" pitchFamily="34" charset="0"/>
              </a:rPr>
              <a:t>experiencia</a:t>
            </a:r>
            <a:r>
              <a:rPr lang="en-US" sz="4200" dirty="0" smtClean="0">
                <a:latin typeface="Segoe UI Light" pitchFamily="34" charset="0"/>
                <a:cs typeface="Segoe UI Light" pitchFamily="34" charset="0"/>
              </a:rPr>
              <a:t> Windows  en </a:t>
            </a:r>
            <a:r>
              <a:rPr lang="en-US" sz="4200" dirty="0" err="1" smtClean="0">
                <a:latin typeface="Segoe UI Light" pitchFamily="34" charset="0"/>
                <a:cs typeface="Segoe UI Light" pitchFamily="34" charset="0"/>
              </a:rPr>
              <a:t>tu</a:t>
            </a:r>
            <a:r>
              <a:rPr lang="en-US" sz="4200" dirty="0" smtClean="0">
                <a:latin typeface="Segoe UI Light" pitchFamily="34" charset="0"/>
                <a:cs typeface="Segoe UI Light" pitchFamily="34" charset="0"/>
              </a:rPr>
              <a:t> </a:t>
            </a:r>
            <a:r>
              <a:rPr lang="en-US" sz="4200" dirty="0" err="1" smtClean="0">
                <a:latin typeface="Segoe UI Light" pitchFamily="34" charset="0"/>
                <a:cs typeface="Segoe UI Light" pitchFamily="34" charset="0"/>
              </a:rPr>
              <a:t>Aplicación</a:t>
            </a:r>
            <a:r>
              <a:rPr lang="en-US" sz="4200" dirty="0" smtClean="0">
                <a:latin typeface="Segoe UI Light" pitchFamily="34" charset="0"/>
                <a:cs typeface="Segoe UI Light" pitchFamily="34" charset="0"/>
              </a:rPr>
              <a:t>.</a:t>
            </a:r>
          </a:p>
        </p:txBody>
      </p:sp>
    </p:spTree>
    <p:extLst>
      <p:ext uri="{BB962C8B-B14F-4D97-AF65-F5344CB8AC3E}">
        <p14:creationId xmlns:p14="http://schemas.microsoft.com/office/powerpoint/2010/main" val="959973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tx1"/>
                </a:solidFill>
              </a:rPr>
              <a:t>1+1=3. </a:t>
            </a:r>
            <a:r>
              <a:rPr lang="en-US" dirty="0" err="1" smtClean="0">
                <a:solidFill>
                  <a:schemeClr val="tx1"/>
                </a:solidFill>
              </a:rPr>
              <a:t>Contratos</a:t>
            </a:r>
            <a:endParaRPr lang="en-US" dirty="0">
              <a:solidFill>
                <a:schemeClr val="tx1"/>
              </a:solidFill>
            </a:endParaRPr>
          </a:p>
        </p:txBody>
      </p:sp>
      <p:sp>
        <p:nvSpPr>
          <p:cNvPr id="17" name="Text Placeholder 4"/>
          <p:cNvSpPr>
            <a:spLocks noGrp="1"/>
          </p:cNvSpPr>
          <p:nvPr>
            <p:ph type="body" sz="quarter" idx="20"/>
          </p:nvPr>
        </p:nvSpPr>
        <p:spPr>
          <a:xfrm>
            <a:off x="6672064" y="1246092"/>
            <a:ext cx="5124491" cy="4600955"/>
          </a:xfrm>
        </p:spPr>
        <p:txBody>
          <a:bodyPr tIns="0">
            <a:normAutofit fontScale="92500"/>
          </a:bodyPr>
          <a:lstStyle/>
          <a:p>
            <a:r>
              <a:rPr lang="en-US" dirty="0" smtClean="0">
                <a:solidFill>
                  <a:srgbClr val="7F7F7F"/>
                </a:solidFill>
              </a:rPr>
              <a:t>Car</a:t>
            </a:r>
            <a:r>
              <a:rPr lang="es-ES" dirty="0">
                <a:solidFill>
                  <a:srgbClr val="7F7F7F"/>
                </a:solidFill>
              </a:rPr>
              <a:t>a</a:t>
            </a:r>
            <a:r>
              <a:rPr lang="en-US" dirty="0" err="1" smtClean="0">
                <a:solidFill>
                  <a:srgbClr val="7F7F7F"/>
                </a:solidFill>
              </a:rPr>
              <a:t>cterísticas</a:t>
            </a:r>
            <a:endParaRPr lang="en-US" dirty="0" smtClean="0">
              <a:solidFill>
                <a:srgbClr val="7F7F7F"/>
              </a:solidFill>
            </a:endParaRPr>
          </a:p>
          <a:p>
            <a:pPr marL="380990" lvl="1" indent="-380990">
              <a:buFont typeface="Arial" pitchFamily="34" charset="0"/>
              <a:buChar char="•"/>
            </a:pPr>
            <a:r>
              <a:rPr lang="es-ES" dirty="0" smtClean="0">
                <a:solidFill>
                  <a:srgbClr val="7F7F7F"/>
                </a:solidFill>
              </a:rPr>
              <a:t>Barra lateral que permite realizar acciones comunes en toda aplicación:</a:t>
            </a:r>
          </a:p>
          <a:p>
            <a:pPr marL="977876" lvl="2" indent="-380990"/>
            <a:r>
              <a:rPr lang="es-ES" dirty="0" smtClean="0">
                <a:solidFill>
                  <a:srgbClr val="7F7F7F"/>
                </a:solidFill>
              </a:rPr>
              <a:t>Buscar</a:t>
            </a:r>
          </a:p>
          <a:p>
            <a:pPr marL="977876" lvl="2" indent="-380990"/>
            <a:r>
              <a:rPr lang="es-ES" dirty="0" smtClean="0">
                <a:solidFill>
                  <a:srgbClr val="7F7F7F"/>
                </a:solidFill>
              </a:rPr>
              <a:t>Compartir</a:t>
            </a:r>
          </a:p>
          <a:p>
            <a:pPr marL="977876" lvl="2" indent="-380990"/>
            <a:r>
              <a:rPr lang="es-ES" dirty="0" smtClean="0">
                <a:solidFill>
                  <a:srgbClr val="7F7F7F"/>
                </a:solidFill>
              </a:rPr>
              <a:t>Inicio</a:t>
            </a:r>
          </a:p>
          <a:p>
            <a:pPr marL="977876" lvl="2" indent="-380990"/>
            <a:r>
              <a:rPr lang="es-ES" dirty="0" smtClean="0">
                <a:solidFill>
                  <a:srgbClr val="7F7F7F"/>
                </a:solidFill>
              </a:rPr>
              <a:t>Dispositivos (Impresoras, segundo monitor, etc.)</a:t>
            </a:r>
          </a:p>
          <a:p>
            <a:pPr marL="977876" lvl="2" indent="-380990"/>
            <a:r>
              <a:rPr lang="es-ES" dirty="0" smtClean="0">
                <a:solidFill>
                  <a:srgbClr val="7F7F7F"/>
                </a:solidFill>
              </a:rPr>
              <a:t>Configuración.</a:t>
            </a:r>
          </a:p>
          <a:p>
            <a:pPr marL="977876" lvl="2" indent="-380990"/>
            <a:endParaRPr lang="es-ES" dirty="0">
              <a:solidFill>
                <a:srgbClr val="7F7F7F"/>
              </a:solidFill>
            </a:endParaRPr>
          </a:p>
          <a:p>
            <a:pPr marL="342901" lvl="1" indent="-342900">
              <a:buFont typeface="Arial"/>
              <a:buChar char="•"/>
            </a:pPr>
            <a:r>
              <a:rPr lang="es-ES" dirty="0" smtClean="0">
                <a:solidFill>
                  <a:srgbClr val="7F7F7F"/>
                </a:solidFill>
              </a:rPr>
              <a:t>Modelo de invocación confiable y consistente. </a:t>
            </a:r>
          </a:p>
          <a:p>
            <a:pPr marL="342901" lvl="1" indent="-342900">
              <a:buFont typeface="Arial"/>
              <a:buChar char="•"/>
            </a:pPr>
            <a:r>
              <a:rPr lang="es-ES" dirty="0" smtClean="0">
                <a:solidFill>
                  <a:srgbClr val="7F7F7F"/>
                </a:solidFill>
              </a:rPr>
              <a:t>Contamos con plantillas de VS (</a:t>
            </a:r>
            <a:r>
              <a:rPr lang="es-ES" dirty="0" err="1" smtClean="0">
                <a:solidFill>
                  <a:srgbClr val="7F7F7F"/>
                </a:solidFill>
              </a:rPr>
              <a:t>Search</a:t>
            </a:r>
            <a:r>
              <a:rPr lang="es-ES" dirty="0" smtClean="0">
                <a:solidFill>
                  <a:srgbClr val="7F7F7F"/>
                </a:solidFill>
              </a:rPr>
              <a:t>, Share y File </a:t>
            </a:r>
            <a:r>
              <a:rPr lang="es-ES" dirty="0" err="1" smtClean="0">
                <a:solidFill>
                  <a:srgbClr val="7F7F7F"/>
                </a:solidFill>
              </a:rPr>
              <a:t>Picker</a:t>
            </a:r>
            <a:r>
              <a:rPr lang="es-ES" dirty="0" smtClean="0">
                <a:solidFill>
                  <a:srgbClr val="7F7F7F"/>
                </a:solidFill>
              </a:rPr>
              <a:t> </a:t>
            </a:r>
            <a:r>
              <a:rPr lang="es-ES" dirty="0" err="1" smtClean="0">
                <a:solidFill>
                  <a:srgbClr val="7F7F7F"/>
                </a:solidFill>
              </a:rPr>
              <a:t>extensions</a:t>
            </a:r>
            <a:r>
              <a:rPr lang="es-ES" dirty="0" smtClean="0">
                <a:solidFill>
                  <a:srgbClr val="7F7F7F"/>
                </a:solidFill>
              </a:rPr>
              <a:t>).</a:t>
            </a:r>
          </a:p>
        </p:txBody>
      </p:sp>
      <p:graphicFrame>
        <p:nvGraphicFramePr>
          <p:cNvPr id="2" name="Diagram 1"/>
          <p:cNvGraphicFramePr/>
          <p:nvPr>
            <p:extLst>
              <p:ext uri="{D42A27DB-BD31-4B8C-83A1-F6EECF244321}">
                <p14:modId xmlns:p14="http://schemas.microsoft.com/office/powerpoint/2010/main" val="3514716275"/>
              </p:ext>
            </p:extLst>
          </p:nvPr>
        </p:nvGraphicFramePr>
        <p:xfrm>
          <a:off x="413955" y="1508787"/>
          <a:ext cx="6162099" cy="3936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5937125"/>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tx1"/>
                </a:solidFill>
              </a:rPr>
              <a:t>Notificaciones</a:t>
            </a:r>
            <a:endParaRPr lang="en-US" dirty="0">
              <a:solidFill>
                <a:schemeClr val="tx1"/>
              </a:solidFill>
            </a:endParaRPr>
          </a:p>
        </p:txBody>
      </p:sp>
      <p:sp>
        <p:nvSpPr>
          <p:cNvPr id="17" name="Text Placeholder 4"/>
          <p:cNvSpPr>
            <a:spLocks noGrp="1"/>
          </p:cNvSpPr>
          <p:nvPr>
            <p:ph type="body" sz="quarter" idx="20"/>
          </p:nvPr>
        </p:nvSpPr>
        <p:spPr>
          <a:xfrm>
            <a:off x="6672064" y="1435101"/>
            <a:ext cx="5124491" cy="4010124"/>
          </a:xfrm>
        </p:spPr>
        <p:txBody>
          <a:bodyPr tIns="0">
            <a:normAutofit/>
          </a:bodyPr>
          <a:lstStyle/>
          <a:p>
            <a:r>
              <a:rPr lang="en-US" dirty="0" smtClean="0">
                <a:solidFill>
                  <a:schemeClr val="bg1">
                    <a:lumMod val="50000"/>
                  </a:schemeClr>
                </a:solidFill>
              </a:rPr>
              <a:t>Car</a:t>
            </a:r>
            <a:r>
              <a:rPr lang="es-ES" dirty="0">
                <a:solidFill>
                  <a:schemeClr val="bg1">
                    <a:lumMod val="50000"/>
                  </a:schemeClr>
                </a:solidFill>
              </a:rPr>
              <a:t>a</a:t>
            </a:r>
            <a:r>
              <a:rPr lang="en-US" dirty="0" err="1" smtClean="0">
                <a:solidFill>
                  <a:schemeClr val="bg1">
                    <a:lumMod val="50000"/>
                  </a:schemeClr>
                </a:solidFill>
              </a:rPr>
              <a:t>cterísticas</a:t>
            </a:r>
            <a:endParaRPr lang="en-US" dirty="0" smtClean="0">
              <a:solidFill>
                <a:schemeClr val="bg1">
                  <a:lumMod val="50000"/>
                </a:schemeClr>
              </a:solidFill>
            </a:endParaRPr>
          </a:p>
          <a:p>
            <a:pPr marL="380990" lvl="1" indent="-380990">
              <a:buFont typeface="Arial" pitchFamily="34" charset="0"/>
              <a:buChar char="•"/>
            </a:pPr>
            <a:r>
              <a:rPr lang="es-ES" dirty="0" smtClean="0">
                <a:solidFill>
                  <a:schemeClr val="bg1">
                    <a:lumMod val="50000"/>
                  </a:schemeClr>
                </a:solidFill>
              </a:rPr>
              <a:t>Avisa al usuario sobre algo relevante.</a:t>
            </a:r>
          </a:p>
          <a:p>
            <a:pPr marL="380990" lvl="1" indent="-380990">
              <a:buFont typeface="Arial" pitchFamily="34" charset="0"/>
              <a:buChar char="•"/>
            </a:pPr>
            <a:r>
              <a:rPr lang="es-ES" dirty="0" smtClean="0">
                <a:solidFill>
                  <a:schemeClr val="bg1">
                    <a:lumMod val="50000"/>
                  </a:schemeClr>
                </a:solidFill>
              </a:rPr>
              <a:t>Son configurables, se pueden omitir.</a:t>
            </a:r>
          </a:p>
          <a:p>
            <a:pPr marL="380990" lvl="1" indent="-380990">
              <a:buFont typeface="Arial" pitchFamily="34" charset="0"/>
              <a:buChar char="•"/>
            </a:pPr>
            <a:r>
              <a:rPr lang="es-ES" dirty="0" smtClean="0">
                <a:solidFill>
                  <a:schemeClr val="bg1">
                    <a:lumMod val="50000"/>
                  </a:schemeClr>
                </a:solidFill>
              </a:rPr>
              <a:t>Al pulsarlas lleva al usuario al área concreta de la aplicación que lanza la notificación.</a:t>
            </a:r>
          </a:p>
        </p:txBody>
      </p:sp>
      <p:graphicFrame>
        <p:nvGraphicFramePr>
          <p:cNvPr id="2" name="Diagram 1"/>
          <p:cNvGraphicFramePr/>
          <p:nvPr>
            <p:extLst>
              <p:ext uri="{D42A27DB-BD31-4B8C-83A1-F6EECF244321}">
                <p14:modId xmlns:p14="http://schemas.microsoft.com/office/powerpoint/2010/main" val="1922090586"/>
              </p:ext>
            </p:extLst>
          </p:nvPr>
        </p:nvGraphicFramePr>
        <p:xfrm>
          <a:off x="413955" y="1508787"/>
          <a:ext cx="6162099" cy="3936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7239410"/>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smtClean="0">
                <a:solidFill>
                  <a:schemeClr val="tx1"/>
                </a:solidFill>
              </a:rPr>
              <a:t>Desarrollo</a:t>
            </a:r>
            <a:r>
              <a:rPr lang="en-US" dirty="0" smtClean="0">
                <a:solidFill>
                  <a:schemeClr val="tx1"/>
                </a:solidFill>
              </a:rPr>
              <a:t> Windows 8</a:t>
            </a:r>
            <a:endParaRPr lang="ru-RU" dirty="0">
              <a:solidFill>
                <a:schemeClr val="tx1"/>
              </a:solidFill>
            </a:endParaRPr>
          </a:p>
        </p:txBody>
      </p:sp>
      <p:pic>
        <p:nvPicPr>
          <p:cNvPr id="10" name="Marcador de posición de imagen 9"/>
          <p:cNvPicPr>
            <a:picLocks noGrp="1" noChangeAspect="1"/>
          </p:cNvPicPr>
          <p:nvPr>
            <p:ph type="pic" sz="quarter" idx="19"/>
          </p:nvPr>
        </p:nvPicPr>
        <p:blipFill>
          <a:blip r:embed="rId2">
            <a:extLst>
              <a:ext uri="{28A0092B-C50C-407E-A947-70E740481C1C}">
                <a14:useLocalDpi xmlns:a14="http://schemas.microsoft.com/office/drawing/2010/main" val="0"/>
              </a:ext>
            </a:extLst>
          </a:blip>
          <a:stretch>
            <a:fillRect/>
          </a:stretch>
        </p:blipFill>
        <p:spPr>
          <a:xfrm>
            <a:off x="421616" y="1988839"/>
            <a:ext cx="2784000" cy="2784000"/>
          </a:xfrm>
        </p:spPr>
      </p:pic>
      <p:pic>
        <p:nvPicPr>
          <p:cNvPr id="5" name="Marcador de posición de imagen 4" descr="microsoft-lanza-visual-studio-2012-1.jpg"/>
          <p:cNvPicPr>
            <a:picLocks noGrp="1" noChangeAspect="1"/>
          </p:cNvPicPr>
          <p:nvPr>
            <p:ph type="pic" sz="quarter" idx="21"/>
          </p:nvPr>
        </p:nvPicPr>
        <p:blipFill>
          <a:blip r:embed="rId3" cstate="print">
            <a:extLst>
              <a:ext uri="{28A0092B-C50C-407E-A947-70E740481C1C}">
                <a14:useLocalDpi xmlns:a14="http://schemas.microsoft.com/office/drawing/2010/main"/>
              </a:ext>
            </a:extLst>
          </a:blip>
          <a:srcRect/>
          <a:stretch>
            <a:fillRect/>
          </a:stretch>
        </p:blipFill>
        <p:spPr/>
      </p:pic>
      <p:pic>
        <p:nvPicPr>
          <p:cNvPr id="7" name="Marcador de posición de imagen 6" descr="Simulator.png"/>
          <p:cNvPicPr>
            <a:picLocks noGrp="1" noChangeAspect="1"/>
          </p:cNvPicPr>
          <p:nvPr>
            <p:ph type="pic" sz="quarter" idx="23"/>
          </p:nvPr>
        </p:nvPicPr>
        <p:blipFill>
          <a:blip r:embed="rId4" cstate="print">
            <a:extLst>
              <a:ext uri="{28A0092B-C50C-407E-A947-70E740481C1C}">
                <a14:useLocalDpi xmlns:a14="http://schemas.microsoft.com/office/drawing/2010/main"/>
              </a:ext>
            </a:extLst>
          </a:blip>
          <a:srcRect l="11372" r="11372"/>
          <a:stretch>
            <a:fillRect/>
          </a:stretch>
        </p:blipFill>
        <p:spPr/>
      </p:pic>
    </p:spTree>
    <p:extLst>
      <p:ext uri="{BB962C8B-B14F-4D97-AF65-F5344CB8AC3E}">
        <p14:creationId xmlns:p14="http://schemas.microsoft.com/office/powerpoint/2010/main" val="1190816691"/>
      </p:ext>
    </p:extLst>
  </p:cSld>
  <p:clrMapOvr>
    <a:masterClrMapping/>
  </p:clrMapOvr>
  <mc:AlternateContent xmlns:mc="http://schemas.openxmlformats.org/markup-compatibility/2006" xmlns:p14="http://schemas.microsoft.com/office/powerpoint/2010/main">
    <mc:Choice Requires="p14">
      <p:transition spd="slow" p14:dur="20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2965" y="5270396"/>
            <a:ext cx="9359940" cy="645459"/>
          </a:xfrm>
          <a:prstGeom prst="rect">
            <a:avLst/>
          </a:prstGeom>
          <a:solidFill>
            <a:schemeClr val="accent2"/>
          </a:solidFill>
          <a:ln>
            <a:noFill/>
          </a:ln>
          <a:effectLst/>
        </p:spPr>
        <p:style>
          <a:lnRef idx="1">
            <a:schemeClr val="accent3"/>
          </a:lnRef>
          <a:fillRef idx="2">
            <a:schemeClr val="accent3"/>
          </a:fillRef>
          <a:effectRef idx="1">
            <a:schemeClr val="accent3"/>
          </a:effectRef>
          <a:fontRef idx="minor">
            <a:schemeClr val="dk1"/>
          </a:fontRef>
        </p:style>
        <p:txBody>
          <a:bodyPr lIns="121725" tIns="60862" rIns="121725" bIns="60862" rtlCol="0" anchor="ctr"/>
          <a:lstStyle/>
          <a:p>
            <a:pPr algn="ctr"/>
            <a:r>
              <a:rPr lang="en-US" sz="2800">
                <a:solidFill>
                  <a:srgbClr val="FFFFFF"/>
                </a:solidFill>
              </a:rPr>
              <a:t>Windows Kernel </a:t>
            </a:r>
            <a:r>
              <a:rPr lang="en-US" sz="2800" smtClean="0">
                <a:solidFill>
                  <a:srgbClr val="FFFFFF"/>
                </a:solidFill>
              </a:rPr>
              <a:t>Services</a:t>
            </a:r>
            <a:endParaRPr lang="en-US" sz="2800" dirty="0">
              <a:solidFill>
                <a:srgbClr val="FFFFFF"/>
              </a:solidFill>
            </a:endParaRPr>
          </a:p>
        </p:txBody>
      </p:sp>
      <p:sp>
        <p:nvSpPr>
          <p:cNvPr id="7" name="Rectangle 6"/>
          <p:cNvSpPr/>
          <p:nvPr/>
        </p:nvSpPr>
        <p:spPr>
          <a:xfrm>
            <a:off x="5897024" y="2460870"/>
            <a:ext cx="2284708" cy="78472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solidFill>
              </a:rPr>
              <a:t>JavaScript</a:t>
            </a:r>
          </a:p>
          <a:p>
            <a:pPr algn="ctr"/>
            <a:r>
              <a:rPr lang="en-US" sz="2400" dirty="0" smtClean="0">
                <a:solidFill>
                  <a:srgbClr val="FFFFFF"/>
                </a:solidFill>
              </a:rPr>
              <a:t>(Chakra)</a:t>
            </a:r>
            <a:endParaRPr lang="en-US" sz="2400" dirty="0">
              <a:solidFill>
                <a:srgbClr val="FFFFFF"/>
              </a:solidFill>
            </a:endParaRPr>
          </a:p>
        </p:txBody>
      </p:sp>
      <p:sp>
        <p:nvSpPr>
          <p:cNvPr id="8" name="Rectangle 7"/>
          <p:cNvSpPr/>
          <p:nvPr/>
        </p:nvSpPr>
        <p:spPr>
          <a:xfrm>
            <a:off x="1837593" y="2460976"/>
            <a:ext cx="2034372" cy="78588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solidFill>
              </a:rPr>
              <a:t>C/C++</a:t>
            </a:r>
            <a:endParaRPr lang="en-US" sz="2400" dirty="0">
              <a:solidFill>
                <a:srgbClr val="FFFFFF"/>
              </a:solidFill>
            </a:endParaRPr>
          </a:p>
        </p:txBody>
      </p:sp>
      <p:sp>
        <p:nvSpPr>
          <p:cNvPr id="9" name="Rectangle 8"/>
          <p:cNvSpPr/>
          <p:nvPr/>
        </p:nvSpPr>
        <p:spPr>
          <a:xfrm>
            <a:off x="3947613" y="2460976"/>
            <a:ext cx="1877428" cy="78588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solidFill>
              </a:rPr>
              <a:t>C#, VB</a:t>
            </a:r>
          </a:p>
        </p:txBody>
      </p:sp>
      <p:sp>
        <p:nvSpPr>
          <p:cNvPr id="10" name="Rectangle 9"/>
          <p:cNvSpPr/>
          <p:nvPr/>
        </p:nvSpPr>
        <p:spPr>
          <a:xfrm>
            <a:off x="1822837" y="942146"/>
            <a:ext cx="6367251" cy="631772"/>
          </a:xfrm>
          <a:prstGeom prst="rect">
            <a:avLst/>
          </a:prstGeom>
          <a:solidFill>
            <a:schemeClr val="accent5"/>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ctr"/>
          <a:lstStyle/>
          <a:p>
            <a:pPr algn="ctr"/>
            <a:r>
              <a:rPr lang="en-US" sz="2800" dirty="0" smtClean="0">
                <a:solidFill>
                  <a:srgbClr val="FFFFFF"/>
                </a:solidFill>
              </a:rPr>
              <a:t>Windows Store Apps</a:t>
            </a:r>
            <a:endParaRPr lang="en-US" sz="2800" dirty="0">
              <a:solidFill>
                <a:srgbClr val="FFFFFF"/>
              </a:solidFill>
            </a:endParaRPr>
          </a:p>
        </p:txBody>
      </p:sp>
      <p:sp>
        <p:nvSpPr>
          <p:cNvPr id="11" name="Rectangle 10"/>
          <p:cNvSpPr/>
          <p:nvPr/>
        </p:nvSpPr>
        <p:spPr>
          <a:xfrm>
            <a:off x="1822837" y="3325061"/>
            <a:ext cx="6354066" cy="1849799"/>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smtClean="0">
              <a:solidFill>
                <a:srgbClr val="FFFFFF"/>
              </a:solidFill>
            </a:endParaRPr>
          </a:p>
        </p:txBody>
      </p:sp>
      <p:sp>
        <p:nvSpPr>
          <p:cNvPr id="12" name="Rectangle 11"/>
          <p:cNvSpPr/>
          <p:nvPr/>
        </p:nvSpPr>
        <p:spPr>
          <a:xfrm>
            <a:off x="1938172" y="3859435"/>
            <a:ext cx="2036748" cy="623531"/>
          </a:xfrm>
          <a:prstGeom prst="rect">
            <a:avLst/>
          </a:prstGeom>
          <a:solidFill>
            <a:schemeClr val="accent1"/>
          </a:solid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dirty="0" smtClean="0">
                <a:solidFill>
                  <a:srgbClr val="FFFFFF"/>
                </a:solidFill>
              </a:rPr>
              <a:t>Communication</a:t>
            </a:r>
          </a:p>
          <a:p>
            <a:pPr algn="ctr"/>
            <a:r>
              <a:rPr lang="en-US" dirty="0" smtClean="0">
                <a:solidFill>
                  <a:srgbClr val="FFFFFF"/>
                </a:solidFill>
              </a:rPr>
              <a:t> &amp; Data</a:t>
            </a:r>
            <a:endParaRPr lang="en-US" dirty="0">
              <a:solidFill>
                <a:srgbClr val="FFFFFF"/>
              </a:solidFill>
            </a:endParaRPr>
          </a:p>
        </p:txBody>
      </p:sp>
      <p:sp>
        <p:nvSpPr>
          <p:cNvPr id="13" name="Rectangle 12"/>
          <p:cNvSpPr/>
          <p:nvPr/>
        </p:nvSpPr>
        <p:spPr>
          <a:xfrm>
            <a:off x="1938172" y="4551359"/>
            <a:ext cx="6123815" cy="476034"/>
          </a:xfrm>
          <a:prstGeom prst="rect">
            <a:avLst/>
          </a:prstGeom>
          <a:solidFill>
            <a:schemeClr val="accent1"/>
          </a:solid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dirty="0" smtClean="0">
                <a:solidFill>
                  <a:srgbClr val="FFFFFF"/>
                </a:solidFill>
              </a:rPr>
              <a:t>Application Model</a:t>
            </a:r>
            <a:endParaRPr lang="en-US" dirty="0">
              <a:solidFill>
                <a:srgbClr val="FFFFFF"/>
              </a:solidFill>
            </a:endParaRPr>
          </a:p>
        </p:txBody>
      </p:sp>
      <p:sp>
        <p:nvSpPr>
          <p:cNvPr id="14" name="Rectangle 13"/>
          <p:cNvSpPr/>
          <p:nvPr/>
        </p:nvSpPr>
        <p:spPr>
          <a:xfrm>
            <a:off x="6141245" y="3859434"/>
            <a:ext cx="1920740" cy="623532"/>
          </a:xfrm>
          <a:prstGeom prst="rect">
            <a:avLst/>
          </a:prstGeom>
          <a:solidFill>
            <a:schemeClr val="accent1"/>
          </a:solid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dirty="0" smtClean="0">
                <a:solidFill>
                  <a:srgbClr val="FFFFFF"/>
                </a:solidFill>
              </a:rPr>
              <a:t>Devices &amp; Printing</a:t>
            </a:r>
            <a:endParaRPr lang="en-US" dirty="0">
              <a:solidFill>
                <a:srgbClr val="FFFFFF"/>
              </a:solidFill>
            </a:endParaRPr>
          </a:p>
        </p:txBody>
      </p:sp>
      <p:sp>
        <p:nvSpPr>
          <p:cNvPr id="15" name="Rectangle 14"/>
          <p:cNvSpPr/>
          <p:nvPr/>
        </p:nvSpPr>
        <p:spPr>
          <a:xfrm>
            <a:off x="2935516" y="3327411"/>
            <a:ext cx="3945986" cy="461665"/>
          </a:xfrm>
          <a:prstGeom prst="rect">
            <a:avLst/>
          </a:prstGeom>
        </p:spPr>
        <p:txBody>
          <a:bodyPr wrap="square">
            <a:spAutoFit/>
          </a:bodyPr>
          <a:lstStyle/>
          <a:p>
            <a:pPr algn="ctr"/>
            <a:r>
              <a:rPr lang="en-US" sz="2400" dirty="0">
                <a:solidFill>
                  <a:srgbClr val="FFFFFF"/>
                </a:solidFill>
              </a:rPr>
              <a:t>Windows</a:t>
            </a:r>
            <a:r>
              <a:rPr lang="en-US" sz="2400">
                <a:solidFill>
                  <a:srgbClr val="FFFFFF"/>
                </a:solidFill>
              </a:rPr>
              <a:t> Runtime </a:t>
            </a:r>
            <a:r>
              <a:rPr lang="en-US" sz="2400" smtClean="0">
                <a:solidFill>
                  <a:srgbClr val="FFFFFF"/>
                </a:solidFill>
              </a:rPr>
              <a:t>APIs</a:t>
            </a:r>
            <a:endParaRPr lang="en-US" sz="2400" dirty="0">
              <a:solidFill>
                <a:srgbClr val="FFFFFF"/>
              </a:solidFill>
            </a:endParaRPr>
          </a:p>
        </p:txBody>
      </p:sp>
      <p:sp>
        <p:nvSpPr>
          <p:cNvPr id="16" name="Rectangle 15"/>
          <p:cNvSpPr/>
          <p:nvPr/>
        </p:nvSpPr>
        <p:spPr>
          <a:xfrm>
            <a:off x="4093284" y="3859435"/>
            <a:ext cx="1923124" cy="623531"/>
          </a:xfrm>
          <a:prstGeom prst="rect">
            <a:avLst/>
          </a:prstGeom>
          <a:solidFill>
            <a:schemeClr val="accent1"/>
          </a:solid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dirty="0" smtClean="0">
                <a:solidFill>
                  <a:srgbClr val="FFFFFF"/>
                </a:solidFill>
              </a:rPr>
              <a:t>Graphics &amp; Media </a:t>
            </a:r>
            <a:endParaRPr lang="en-US" dirty="0">
              <a:solidFill>
                <a:srgbClr val="FFFFFF"/>
              </a:solidFill>
            </a:endParaRPr>
          </a:p>
        </p:txBody>
      </p:sp>
      <p:sp>
        <p:nvSpPr>
          <p:cNvPr id="17" name="Rectangle 16"/>
          <p:cNvSpPr/>
          <p:nvPr/>
        </p:nvSpPr>
        <p:spPr>
          <a:xfrm>
            <a:off x="3399896" y="1661608"/>
            <a:ext cx="1948945" cy="719190"/>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solidFill>
              </a:rPr>
              <a:t>XAML</a:t>
            </a:r>
          </a:p>
        </p:txBody>
      </p:sp>
      <p:sp>
        <p:nvSpPr>
          <p:cNvPr id="18" name="Rectangle 17"/>
          <p:cNvSpPr/>
          <p:nvPr/>
        </p:nvSpPr>
        <p:spPr>
          <a:xfrm>
            <a:off x="5897152" y="1661608"/>
            <a:ext cx="2282196" cy="719191"/>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solidFill>
              </a:rPr>
              <a:t>HTML / CSS</a:t>
            </a:r>
          </a:p>
        </p:txBody>
      </p:sp>
      <p:sp>
        <p:nvSpPr>
          <p:cNvPr id="19" name="Rectangle 18"/>
          <p:cNvSpPr/>
          <p:nvPr/>
        </p:nvSpPr>
        <p:spPr>
          <a:xfrm>
            <a:off x="8249056" y="1657063"/>
            <a:ext cx="1066602" cy="2814029"/>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000" dirty="0" smtClean="0">
                <a:solidFill>
                  <a:srgbClr val="FFFFFF"/>
                </a:solidFill>
              </a:rPr>
              <a:t>HTML</a:t>
            </a:r>
            <a:endParaRPr lang="en-US" dirty="0">
              <a:solidFill>
                <a:srgbClr val="FFFFFF"/>
              </a:solidFill>
            </a:endParaRPr>
          </a:p>
          <a:p>
            <a:pPr algn="ctr"/>
            <a:r>
              <a:rPr lang="en-US" sz="1400" dirty="0" smtClean="0">
                <a:solidFill>
                  <a:srgbClr val="FFFFFF"/>
                </a:solidFill>
              </a:rPr>
              <a:t>JavaScript</a:t>
            </a:r>
            <a:endParaRPr lang="en-US" sz="1200" dirty="0" smtClean="0">
              <a:solidFill>
                <a:srgbClr val="FFFFFF"/>
              </a:solidFill>
            </a:endParaRPr>
          </a:p>
        </p:txBody>
      </p:sp>
      <p:sp>
        <p:nvSpPr>
          <p:cNvPr id="20" name="Rectangle 19"/>
          <p:cNvSpPr/>
          <p:nvPr/>
        </p:nvSpPr>
        <p:spPr>
          <a:xfrm>
            <a:off x="10458322" y="1657062"/>
            <a:ext cx="707510" cy="2814028"/>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a:solidFill>
                <a:srgbClr val="FFFFFF"/>
              </a:solidFill>
            </a:endParaRPr>
          </a:p>
        </p:txBody>
      </p:sp>
      <p:sp>
        <p:nvSpPr>
          <p:cNvPr id="21" name="Rectangle 20"/>
          <p:cNvSpPr/>
          <p:nvPr/>
        </p:nvSpPr>
        <p:spPr>
          <a:xfrm>
            <a:off x="9381780" y="1661608"/>
            <a:ext cx="1008318" cy="2809483"/>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smtClean="0">
              <a:solidFill>
                <a:srgbClr val="FFFFFF"/>
              </a:solidFill>
            </a:endParaRPr>
          </a:p>
        </p:txBody>
      </p:sp>
      <p:sp>
        <p:nvSpPr>
          <p:cNvPr id="22" name="TextBox 21"/>
          <p:cNvSpPr txBox="1"/>
          <p:nvPr/>
        </p:nvSpPr>
        <p:spPr>
          <a:xfrm>
            <a:off x="9472277" y="2704995"/>
            <a:ext cx="790782" cy="615553"/>
          </a:xfrm>
          <a:prstGeom prst="rect">
            <a:avLst/>
          </a:prstGeom>
          <a:solidFill>
            <a:srgbClr val="00B0F0"/>
          </a:solidFill>
        </p:spPr>
        <p:txBody>
          <a:bodyPr wrap="square" lIns="0" tIns="0" rIns="0" bIns="0" rtlCol="0">
            <a:spAutoFit/>
          </a:bodyPr>
          <a:lstStyle/>
          <a:p>
            <a:pPr algn="ctr"/>
            <a:r>
              <a:rPr lang="en-US" sz="2000" dirty="0" smtClean="0">
                <a:solidFill>
                  <a:srgbClr val="FFFFFF"/>
                </a:solidFill>
              </a:rPr>
              <a:t>C</a:t>
            </a:r>
          </a:p>
          <a:p>
            <a:pPr algn="ctr"/>
            <a:r>
              <a:rPr lang="en-US" sz="2000" dirty="0" smtClean="0">
                <a:solidFill>
                  <a:srgbClr val="FFFFFF"/>
                </a:solidFill>
              </a:rPr>
              <a:t>C++</a:t>
            </a:r>
            <a:endParaRPr lang="en-US" sz="2000" dirty="0">
              <a:solidFill>
                <a:srgbClr val="FFFFFF"/>
              </a:solidFill>
            </a:endParaRPr>
          </a:p>
        </p:txBody>
      </p:sp>
      <p:sp>
        <p:nvSpPr>
          <p:cNvPr id="23" name="TextBox 22"/>
          <p:cNvSpPr txBox="1"/>
          <p:nvPr/>
        </p:nvSpPr>
        <p:spPr>
          <a:xfrm>
            <a:off x="10505962" y="2704995"/>
            <a:ext cx="629580" cy="615553"/>
          </a:xfrm>
          <a:prstGeom prst="rect">
            <a:avLst/>
          </a:prstGeom>
          <a:solidFill>
            <a:srgbClr val="00B0F0"/>
          </a:solidFill>
        </p:spPr>
        <p:txBody>
          <a:bodyPr wrap="square" lIns="0" tIns="0" rIns="0" bIns="0" rtlCol="0">
            <a:spAutoFit/>
          </a:bodyPr>
          <a:lstStyle/>
          <a:p>
            <a:pPr algn="ctr"/>
            <a:r>
              <a:rPr lang="en-US" sz="2000" dirty="0" smtClean="0">
                <a:solidFill>
                  <a:srgbClr val="FFFFFF"/>
                </a:solidFill>
              </a:rPr>
              <a:t>C#</a:t>
            </a:r>
          </a:p>
          <a:p>
            <a:pPr algn="ctr"/>
            <a:r>
              <a:rPr lang="en-US" sz="2000" dirty="0" smtClean="0">
                <a:solidFill>
                  <a:srgbClr val="FFFFFF"/>
                </a:solidFill>
              </a:rPr>
              <a:t>VB</a:t>
            </a:r>
          </a:p>
        </p:txBody>
      </p:sp>
      <p:sp>
        <p:nvSpPr>
          <p:cNvPr id="24" name="Rectangle 23"/>
          <p:cNvSpPr/>
          <p:nvPr/>
        </p:nvSpPr>
        <p:spPr>
          <a:xfrm>
            <a:off x="8249057" y="942146"/>
            <a:ext cx="2922120" cy="631772"/>
          </a:xfrm>
          <a:prstGeom prst="rect">
            <a:avLst/>
          </a:prstGeom>
          <a:solidFill>
            <a:schemeClr val="accent5"/>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ctr"/>
          <a:lstStyle/>
          <a:p>
            <a:pPr algn="ctr"/>
            <a:r>
              <a:rPr lang="en-US" sz="2800" dirty="0">
                <a:solidFill>
                  <a:srgbClr val="FFFFFF"/>
                </a:solidFill>
              </a:rPr>
              <a:t>Desktop </a:t>
            </a:r>
            <a:r>
              <a:rPr lang="en-US" sz="2800" dirty="0" smtClean="0">
                <a:solidFill>
                  <a:srgbClr val="FFFFFF"/>
                </a:solidFill>
              </a:rPr>
              <a:t>Apps</a:t>
            </a:r>
            <a:endParaRPr lang="en-US" sz="2800" dirty="0">
              <a:solidFill>
                <a:srgbClr val="FFFFFF"/>
              </a:solidFill>
            </a:endParaRPr>
          </a:p>
        </p:txBody>
      </p:sp>
      <p:sp>
        <p:nvSpPr>
          <p:cNvPr id="25" name="Rectangle 24"/>
          <p:cNvSpPr/>
          <p:nvPr/>
        </p:nvSpPr>
        <p:spPr>
          <a:xfrm>
            <a:off x="9381780" y="4539484"/>
            <a:ext cx="1008318" cy="635378"/>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000" dirty="0">
                <a:solidFill>
                  <a:srgbClr val="FFFFFF"/>
                </a:solidFill>
              </a:rPr>
              <a:t>Win32</a:t>
            </a:r>
          </a:p>
        </p:txBody>
      </p:sp>
      <p:sp>
        <p:nvSpPr>
          <p:cNvPr id="26" name="Rectangle 25"/>
          <p:cNvSpPr/>
          <p:nvPr/>
        </p:nvSpPr>
        <p:spPr>
          <a:xfrm>
            <a:off x="10458322" y="4539481"/>
            <a:ext cx="707510" cy="635378"/>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600" dirty="0" smtClean="0">
                <a:solidFill>
                  <a:srgbClr val="FFFFFF"/>
                </a:solidFill>
              </a:rPr>
              <a:t>.</a:t>
            </a:r>
            <a:r>
              <a:rPr lang="en-US" sz="1600" dirty="0">
                <a:solidFill>
                  <a:srgbClr val="FFFFFF"/>
                </a:solidFill>
              </a:rPr>
              <a:t>NET </a:t>
            </a:r>
            <a:r>
              <a:rPr lang="en-US" sz="1600" dirty="0" smtClean="0">
                <a:solidFill>
                  <a:srgbClr val="FFFFFF"/>
                </a:solidFill>
              </a:rPr>
              <a:t> </a:t>
            </a:r>
            <a:r>
              <a:rPr lang="en-US" sz="1600" dirty="0">
                <a:solidFill>
                  <a:srgbClr val="FFFFFF"/>
                </a:solidFill>
              </a:rPr>
              <a:t>SL</a:t>
            </a:r>
          </a:p>
        </p:txBody>
      </p:sp>
      <p:sp>
        <p:nvSpPr>
          <p:cNvPr id="27" name="Rectangle 26"/>
          <p:cNvSpPr/>
          <p:nvPr/>
        </p:nvSpPr>
        <p:spPr>
          <a:xfrm>
            <a:off x="8249056" y="4539484"/>
            <a:ext cx="1066602" cy="635378"/>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600" dirty="0" smtClean="0">
                <a:solidFill>
                  <a:srgbClr val="FFFFFF"/>
                </a:solidFill>
              </a:rPr>
              <a:t>Internet Explorer</a:t>
            </a:r>
            <a:endParaRPr lang="en-US" sz="1600" dirty="0">
              <a:solidFill>
                <a:srgbClr val="FFFFFF"/>
              </a:solidFill>
            </a:endParaRPr>
          </a:p>
        </p:txBody>
      </p:sp>
      <p:sp>
        <p:nvSpPr>
          <p:cNvPr id="28" name="Rectangle 27"/>
          <p:cNvSpPr/>
          <p:nvPr/>
        </p:nvSpPr>
        <p:spPr>
          <a:xfrm>
            <a:off x="1837594" y="1661609"/>
            <a:ext cx="472323" cy="801935"/>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a:solidFill>
                <a:srgbClr val="FFFFFF"/>
              </a:solidFill>
            </a:endParaRPr>
          </a:p>
        </p:txBody>
      </p:sp>
      <p:sp>
        <p:nvSpPr>
          <p:cNvPr id="29" name="Rectangle 28"/>
          <p:cNvSpPr/>
          <p:nvPr/>
        </p:nvSpPr>
        <p:spPr>
          <a:xfrm>
            <a:off x="5432210" y="1661608"/>
            <a:ext cx="392832" cy="81444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a:solidFill>
                <a:srgbClr val="FFFFFF"/>
              </a:solidFill>
            </a:endParaRPr>
          </a:p>
        </p:txBody>
      </p:sp>
      <p:sp>
        <p:nvSpPr>
          <p:cNvPr id="30" name="Rectangle 29"/>
          <p:cNvSpPr/>
          <p:nvPr/>
        </p:nvSpPr>
        <p:spPr>
          <a:xfrm rot="16200000">
            <a:off x="397217" y="3939289"/>
            <a:ext cx="1847452" cy="623693"/>
          </a:xfrm>
          <a:prstGeom prst="rect">
            <a:avLst/>
          </a:prstGeom>
          <a:no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400" dirty="0" smtClean="0">
                <a:solidFill>
                  <a:srgbClr val="000000"/>
                </a:solidFill>
              </a:rPr>
              <a:t>System Services</a:t>
            </a:r>
            <a:endParaRPr lang="en-US" sz="1400" dirty="0">
              <a:solidFill>
                <a:srgbClr val="000000"/>
              </a:solidFill>
            </a:endParaRPr>
          </a:p>
        </p:txBody>
      </p:sp>
      <p:sp>
        <p:nvSpPr>
          <p:cNvPr id="31" name="Rectangle 30"/>
          <p:cNvSpPr/>
          <p:nvPr/>
        </p:nvSpPr>
        <p:spPr>
          <a:xfrm rot="16200000">
            <a:off x="1006622" y="1679059"/>
            <a:ext cx="628651" cy="623693"/>
          </a:xfrm>
          <a:prstGeom prst="rect">
            <a:avLst/>
          </a:prstGeom>
          <a:no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300" dirty="0" smtClean="0">
                <a:solidFill>
                  <a:srgbClr val="000000"/>
                </a:solidFill>
              </a:rPr>
              <a:t>View</a:t>
            </a:r>
            <a:endParaRPr lang="en-US" sz="1300" dirty="0">
              <a:solidFill>
                <a:srgbClr val="000000"/>
              </a:solidFill>
            </a:endParaRPr>
          </a:p>
        </p:txBody>
      </p:sp>
      <p:sp>
        <p:nvSpPr>
          <p:cNvPr id="32" name="Rectangle 31"/>
          <p:cNvSpPr/>
          <p:nvPr/>
        </p:nvSpPr>
        <p:spPr>
          <a:xfrm rot="16200000">
            <a:off x="888547" y="2501350"/>
            <a:ext cx="864794" cy="623693"/>
          </a:xfrm>
          <a:prstGeom prst="rect">
            <a:avLst/>
          </a:prstGeom>
          <a:no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000" dirty="0" smtClean="0">
                <a:solidFill>
                  <a:srgbClr val="000000"/>
                </a:solidFill>
              </a:rPr>
              <a:t>Model Controller</a:t>
            </a:r>
            <a:endParaRPr lang="en-US" sz="1000" dirty="0">
              <a:solidFill>
                <a:srgbClr val="000000"/>
              </a:solidFill>
            </a:endParaRPr>
          </a:p>
        </p:txBody>
      </p:sp>
      <p:sp>
        <p:nvSpPr>
          <p:cNvPr id="33" name="Rectangle 32"/>
          <p:cNvSpPr/>
          <p:nvPr/>
        </p:nvSpPr>
        <p:spPr>
          <a:xfrm rot="16200000">
            <a:off x="998211" y="5281279"/>
            <a:ext cx="645460" cy="623693"/>
          </a:xfrm>
          <a:prstGeom prst="rect">
            <a:avLst/>
          </a:prstGeom>
          <a:no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050" dirty="0" smtClean="0">
                <a:solidFill>
                  <a:srgbClr val="000000"/>
                </a:solidFill>
              </a:rPr>
              <a:t>Kernel</a:t>
            </a:r>
            <a:endParaRPr lang="en-US" sz="1400" dirty="0">
              <a:solidFill>
                <a:srgbClr val="000000"/>
              </a:solidFill>
            </a:endParaRPr>
          </a:p>
        </p:txBody>
      </p:sp>
      <p:sp>
        <p:nvSpPr>
          <p:cNvPr id="34" name="Rectangle 33"/>
          <p:cNvSpPr/>
          <p:nvPr/>
        </p:nvSpPr>
        <p:spPr>
          <a:xfrm>
            <a:off x="2428723" y="1654032"/>
            <a:ext cx="905050" cy="719190"/>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solidFill>
              </a:rPr>
              <a:t>DX</a:t>
            </a:r>
          </a:p>
        </p:txBody>
      </p:sp>
      <p:sp>
        <p:nvSpPr>
          <p:cNvPr id="35" name="Title 3"/>
          <p:cNvSpPr txBox="1">
            <a:spLocks/>
          </p:cNvSpPr>
          <p:nvPr/>
        </p:nvSpPr>
        <p:spPr>
          <a:xfrm>
            <a:off x="278362" y="57948"/>
            <a:ext cx="11533177" cy="102685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solidFill>
                  <a:srgbClr val="000000"/>
                </a:solidFill>
              </a:rPr>
              <a:t>Diagrama Desarrollo</a:t>
            </a:r>
            <a:endParaRPr lang="en-US" dirty="0">
              <a:solidFill>
                <a:srgbClr val="000000"/>
              </a:solidFill>
            </a:endParaRPr>
          </a:p>
        </p:txBody>
      </p:sp>
    </p:spTree>
    <p:extLst>
      <p:ext uri="{BB962C8B-B14F-4D97-AF65-F5344CB8AC3E}">
        <p14:creationId xmlns:p14="http://schemas.microsoft.com/office/powerpoint/2010/main" val="830960656"/>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2965" y="5270396"/>
            <a:ext cx="9359940" cy="645459"/>
          </a:xfrm>
          <a:prstGeom prst="rect">
            <a:avLst/>
          </a:prstGeom>
          <a:solidFill>
            <a:schemeClr val="accent2"/>
          </a:solidFill>
          <a:ln>
            <a:noFill/>
          </a:ln>
          <a:effectLst/>
        </p:spPr>
        <p:style>
          <a:lnRef idx="1">
            <a:schemeClr val="accent3"/>
          </a:lnRef>
          <a:fillRef idx="2">
            <a:schemeClr val="accent3"/>
          </a:fillRef>
          <a:effectRef idx="1">
            <a:schemeClr val="accent3"/>
          </a:effectRef>
          <a:fontRef idx="minor">
            <a:schemeClr val="dk1"/>
          </a:fontRef>
        </p:style>
        <p:txBody>
          <a:bodyPr lIns="121725" tIns="60862" rIns="121725" bIns="60862" rtlCol="0" anchor="ctr"/>
          <a:lstStyle/>
          <a:p>
            <a:pPr algn="ctr"/>
            <a:r>
              <a:rPr lang="en-US" sz="2800">
                <a:solidFill>
                  <a:srgbClr val="FFFFFF"/>
                </a:solidFill>
              </a:rPr>
              <a:t>Windows Kernel </a:t>
            </a:r>
            <a:r>
              <a:rPr lang="en-US" sz="2800" smtClean="0">
                <a:solidFill>
                  <a:srgbClr val="FFFFFF"/>
                </a:solidFill>
              </a:rPr>
              <a:t>Services</a:t>
            </a:r>
            <a:endParaRPr lang="en-US" sz="2800" dirty="0">
              <a:solidFill>
                <a:srgbClr val="FFFFFF"/>
              </a:solidFill>
            </a:endParaRPr>
          </a:p>
        </p:txBody>
      </p:sp>
      <p:sp>
        <p:nvSpPr>
          <p:cNvPr id="7" name="Rectangle 6"/>
          <p:cNvSpPr/>
          <p:nvPr/>
        </p:nvSpPr>
        <p:spPr>
          <a:xfrm>
            <a:off x="5897024" y="2460870"/>
            <a:ext cx="2284708" cy="78472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solidFill>
              </a:rPr>
              <a:t>JavaScript</a:t>
            </a:r>
          </a:p>
          <a:p>
            <a:pPr algn="ctr"/>
            <a:r>
              <a:rPr lang="en-US" sz="2400" dirty="0" smtClean="0">
                <a:solidFill>
                  <a:srgbClr val="FFFFFF"/>
                </a:solidFill>
              </a:rPr>
              <a:t>(Chakra)</a:t>
            </a:r>
            <a:endParaRPr lang="en-US" sz="2400" dirty="0">
              <a:solidFill>
                <a:srgbClr val="FFFFFF"/>
              </a:solidFill>
            </a:endParaRPr>
          </a:p>
        </p:txBody>
      </p:sp>
      <p:sp>
        <p:nvSpPr>
          <p:cNvPr id="8" name="Rectangle 7"/>
          <p:cNvSpPr/>
          <p:nvPr/>
        </p:nvSpPr>
        <p:spPr>
          <a:xfrm>
            <a:off x="1837593" y="2460976"/>
            <a:ext cx="2034372" cy="78588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solidFill>
              </a:rPr>
              <a:t>C/C++</a:t>
            </a:r>
            <a:endParaRPr lang="en-US" sz="2400" dirty="0">
              <a:solidFill>
                <a:srgbClr val="FFFFFF"/>
              </a:solidFill>
            </a:endParaRPr>
          </a:p>
        </p:txBody>
      </p:sp>
      <p:sp>
        <p:nvSpPr>
          <p:cNvPr id="9" name="Rectangle 8"/>
          <p:cNvSpPr/>
          <p:nvPr/>
        </p:nvSpPr>
        <p:spPr>
          <a:xfrm>
            <a:off x="3947613" y="2460976"/>
            <a:ext cx="1877428" cy="78588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solidFill>
              </a:rPr>
              <a:t>C#, VB</a:t>
            </a:r>
          </a:p>
        </p:txBody>
      </p:sp>
      <p:sp>
        <p:nvSpPr>
          <p:cNvPr id="10" name="Rectangle 9"/>
          <p:cNvSpPr/>
          <p:nvPr/>
        </p:nvSpPr>
        <p:spPr>
          <a:xfrm>
            <a:off x="1822837" y="942146"/>
            <a:ext cx="6367251" cy="631772"/>
          </a:xfrm>
          <a:prstGeom prst="rect">
            <a:avLst/>
          </a:prstGeom>
          <a:solidFill>
            <a:schemeClr val="accent5"/>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ctr"/>
          <a:lstStyle/>
          <a:p>
            <a:pPr algn="ctr"/>
            <a:r>
              <a:rPr lang="en-US" sz="2800" dirty="0" smtClean="0">
                <a:solidFill>
                  <a:srgbClr val="FFFFFF"/>
                </a:solidFill>
              </a:rPr>
              <a:t>Windows Store Apps</a:t>
            </a:r>
            <a:endParaRPr lang="en-US" sz="2800" dirty="0">
              <a:solidFill>
                <a:srgbClr val="FFFFFF"/>
              </a:solidFill>
            </a:endParaRPr>
          </a:p>
        </p:txBody>
      </p:sp>
      <p:sp>
        <p:nvSpPr>
          <p:cNvPr id="11" name="Rectangle 10"/>
          <p:cNvSpPr/>
          <p:nvPr/>
        </p:nvSpPr>
        <p:spPr>
          <a:xfrm>
            <a:off x="1822837" y="3325061"/>
            <a:ext cx="6354066" cy="1849799"/>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smtClean="0">
              <a:solidFill>
                <a:srgbClr val="FFFFFF"/>
              </a:solidFill>
            </a:endParaRPr>
          </a:p>
        </p:txBody>
      </p:sp>
      <p:sp>
        <p:nvSpPr>
          <p:cNvPr id="12" name="Rectangle 11"/>
          <p:cNvSpPr/>
          <p:nvPr/>
        </p:nvSpPr>
        <p:spPr>
          <a:xfrm>
            <a:off x="1938172" y="3859435"/>
            <a:ext cx="2036748" cy="623531"/>
          </a:xfrm>
          <a:prstGeom prst="rect">
            <a:avLst/>
          </a:prstGeom>
          <a:solidFill>
            <a:schemeClr val="accent1"/>
          </a:solid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dirty="0" smtClean="0">
                <a:solidFill>
                  <a:srgbClr val="FFFFFF"/>
                </a:solidFill>
              </a:rPr>
              <a:t>Communication</a:t>
            </a:r>
          </a:p>
          <a:p>
            <a:pPr algn="ctr"/>
            <a:r>
              <a:rPr lang="en-US" dirty="0" smtClean="0">
                <a:solidFill>
                  <a:srgbClr val="FFFFFF"/>
                </a:solidFill>
              </a:rPr>
              <a:t> &amp; Data</a:t>
            </a:r>
            <a:endParaRPr lang="en-US" dirty="0">
              <a:solidFill>
                <a:srgbClr val="FFFFFF"/>
              </a:solidFill>
            </a:endParaRPr>
          </a:p>
        </p:txBody>
      </p:sp>
      <p:sp>
        <p:nvSpPr>
          <p:cNvPr id="13" name="Rectangle 12"/>
          <p:cNvSpPr/>
          <p:nvPr/>
        </p:nvSpPr>
        <p:spPr>
          <a:xfrm>
            <a:off x="1938172" y="4551359"/>
            <a:ext cx="6123815" cy="476034"/>
          </a:xfrm>
          <a:prstGeom prst="rect">
            <a:avLst/>
          </a:prstGeom>
          <a:solidFill>
            <a:schemeClr val="accent1"/>
          </a:solid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dirty="0" smtClean="0">
                <a:solidFill>
                  <a:srgbClr val="FFFFFF"/>
                </a:solidFill>
              </a:rPr>
              <a:t>Application Model</a:t>
            </a:r>
            <a:endParaRPr lang="en-US" dirty="0">
              <a:solidFill>
                <a:srgbClr val="FFFFFF"/>
              </a:solidFill>
            </a:endParaRPr>
          </a:p>
        </p:txBody>
      </p:sp>
      <p:sp>
        <p:nvSpPr>
          <p:cNvPr id="14" name="Rectangle 13"/>
          <p:cNvSpPr/>
          <p:nvPr/>
        </p:nvSpPr>
        <p:spPr>
          <a:xfrm>
            <a:off x="6141245" y="3859434"/>
            <a:ext cx="1920740" cy="623532"/>
          </a:xfrm>
          <a:prstGeom prst="rect">
            <a:avLst/>
          </a:prstGeom>
          <a:solidFill>
            <a:schemeClr val="accent1"/>
          </a:solid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dirty="0" smtClean="0">
                <a:solidFill>
                  <a:srgbClr val="FFFFFF"/>
                </a:solidFill>
              </a:rPr>
              <a:t>Devices &amp; Printing</a:t>
            </a:r>
            <a:endParaRPr lang="en-US" dirty="0">
              <a:solidFill>
                <a:srgbClr val="FFFFFF"/>
              </a:solidFill>
            </a:endParaRPr>
          </a:p>
        </p:txBody>
      </p:sp>
      <p:sp>
        <p:nvSpPr>
          <p:cNvPr id="15" name="Rectangle 14"/>
          <p:cNvSpPr/>
          <p:nvPr/>
        </p:nvSpPr>
        <p:spPr>
          <a:xfrm>
            <a:off x="2935516" y="3327411"/>
            <a:ext cx="3945986" cy="461665"/>
          </a:xfrm>
          <a:prstGeom prst="rect">
            <a:avLst/>
          </a:prstGeom>
        </p:spPr>
        <p:txBody>
          <a:bodyPr wrap="square">
            <a:spAutoFit/>
          </a:bodyPr>
          <a:lstStyle/>
          <a:p>
            <a:pPr algn="ctr"/>
            <a:r>
              <a:rPr lang="en-US" sz="2400" dirty="0">
                <a:solidFill>
                  <a:srgbClr val="FFFFFF"/>
                </a:solidFill>
              </a:rPr>
              <a:t>Windows</a:t>
            </a:r>
            <a:r>
              <a:rPr lang="en-US" sz="2400">
                <a:solidFill>
                  <a:srgbClr val="FFFFFF"/>
                </a:solidFill>
              </a:rPr>
              <a:t> Runtime </a:t>
            </a:r>
            <a:r>
              <a:rPr lang="en-US" sz="2400" smtClean="0">
                <a:solidFill>
                  <a:srgbClr val="FFFFFF"/>
                </a:solidFill>
              </a:rPr>
              <a:t>APIs</a:t>
            </a:r>
            <a:endParaRPr lang="en-US" sz="2400" dirty="0">
              <a:solidFill>
                <a:srgbClr val="FFFFFF"/>
              </a:solidFill>
            </a:endParaRPr>
          </a:p>
        </p:txBody>
      </p:sp>
      <p:sp>
        <p:nvSpPr>
          <p:cNvPr id="16" name="Rectangle 15"/>
          <p:cNvSpPr/>
          <p:nvPr/>
        </p:nvSpPr>
        <p:spPr>
          <a:xfrm>
            <a:off x="4093284" y="3859435"/>
            <a:ext cx="1923124" cy="623531"/>
          </a:xfrm>
          <a:prstGeom prst="rect">
            <a:avLst/>
          </a:prstGeom>
          <a:solidFill>
            <a:schemeClr val="accent1"/>
          </a:solid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dirty="0" smtClean="0">
                <a:solidFill>
                  <a:srgbClr val="FFFFFF"/>
                </a:solidFill>
              </a:rPr>
              <a:t>Graphics &amp; Media </a:t>
            </a:r>
            <a:endParaRPr lang="en-US" dirty="0">
              <a:solidFill>
                <a:srgbClr val="FFFFFF"/>
              </a:solidFill>
            </a:endParaRPr>
          </a:p>
        </p:txBody>
      </p:sp>
      <p:sp>
        <p:nvSpPr>
          <p:cNvPr id="18" name="Rectangle 17"/>
          <p:cNvSpPr/>
          <p:nvPr/>
        </p:nvSpPr>
        <p:spPr>
          <a:xfrm>
            <a:off x="5897152" y="1661608"/>
            <a:ext cx="2282196" cy="719191"/>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solidFill>
              </a:rPr>
              <a:t>HTML / CSS</a:t>
            </a:r>
          </a:p>
        </p:txBody>
      </p:sp>
      <p:sp>
        <p:nvSpPr>
          <p:cNvPr id="19" name="Rectangle 18"/>
          <p:cNvSpPr/>
          <p:nvPr/>
        </p:nvSpPr>
        <p:spPr>
          <a:xfrm>
            <a:off x="8249056" y="1657063"/>
            <a:ext cx="1066602" cy="2814029"/>
          </a:xfrm>
          <a:prstGeom prst="rect">
            <a:avLst/>
          </a:prstGeom>
          <a:solidFill>
            <a:schemeClr val="accent1">
              <a:alpha val="35000"/>
            </a:schemeClr>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000" dirty="0" smtClean="0">
                <a:solidFill>
                  <a:srgbClr val="FFFFFF">
                    <a:alpha val="35000"/>
                  </a:srgbClr>
                </a:solidFill>
              </a:rPr>
              <a:t>HTML</a:t>
            </a:r>
            <a:endParaRPr lang="en-US" dirty="0">
              <a:solidFill>
                <a:srgbClr val="FFFFFF">
                  <a:alpha val="35000"/>
                </a:srgbClr>
              </a:solidFill>
            </a:endParaRPr>
          </a:p>
          <a:p>
            <a:pPr algn="ctr"/>
            <a:r>
              <a:rPr lang="en-US" sz="1400" dirty="0" smtClean="0">
                <a:solidFill>
                  <a:srgbClr val="FFFFFF">
                    <a:alpha val="35000"/>
                  </a:srgbClr>
                </a:solidFill>
              </a:rPr>
              <a:t>JavaScript</a:t>
            </a:r>
            <a:endParaRPr lang="en-US" sz="1200" dirty="0" smtClean="0">
              <a:solidFill>
                <a:srgbClr val="FFFFFF">
                  <a:alpha val="35000"/>
                </a:srgbClr>
              </a:solidFill>
            </a:endParaRPr>
          </a:p>
        </p:txBody>
      </p:sp>
      <p:sp>
        <p:nvSpPr>
          <p:cNvPr id="20" name="Rectangle 19"/>
          <p:cNvSpPr/>
          <p:nvPr/>
        </p:nvSpPr>
        <p:spPr>
          <a:xfrm>
            <a:off x="10458322" y="1657062"/>
            <a:ext cx="707510" cy="2814028"/>
          </a:xfrm>
          <a:prstGeom prst="rect">
            <a:avLst/>
          </a:prstGeom>
          <a:solidFill>
            <a:schemeClr val="accent1">
              <a:alpha val="35000"/>
            </a:schemeClr>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a:solidFill>
                <a:srgbClr val="FFFFFF">
                  <a:alpha val="35000"/>
                </a:srgbClr>
              </a:solidFill>
            </a:endParaRPr>
          </a:p>
        </p:txBody>
      </p:sp>
      <p:sp>
        <p:nvSpPr>
          <p:cNvPr id="21" name="Rectangle 20"/>
          <p:cNvSpPr/>
          <p:nvPr/>
        </p:nvSpPr>
        <p:spPr>
          <a:xfrm>
            <a:off x="9381780" y="1661608"/>
            <a:ext cx="1008318" cy="2809483"/>
          </a:xfrm>
          <a:prstGeom prst="rect">
            <a:avLst/>
          </a:prstGeom>
          <a:solidFill>
            <a:schemeClr val="accent1">
              <a:alpha val="35000"/>
            </a:schemeClr>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smtClean="0">
              <a:solidFill>
                <a:srgbClr val="FFFFFF">
                  <a:alpha val="35000"/>
                </a:srgbClr>
              </a:solidFill>
            </a:endParaRPr>
          </a:p>
        </p:txBody>
      </p:sp>
      <p:sp>
        <p:nvSpPr>
          <p:cNvPr id="22" name="TextBox 21"/>
          <p:cNvSpPr txBox="1"/>
          <p:nvPr/>
        </p:nvSpPr>
        <p:spPr>
          <a:xfrm>
            <a:off x="9472277" y="2704995"/>
            <a:ext cx="790782" cy="615553"/>
          </a:xfrm>
          <a:prstGeom prst="rect">
            <a:avLst/>
          </a:prstGeom>
          <a:noFill/>
        </p:spPr>
        <p:txBody>
          <a:bodyPr wrap="square" lIns="0" tIns="0" rIns="0" bIns="0" rtlCol="0">
            <a:spAutoFit/>
          </a:bodyPr>
          <a:lstStyle/>
          <a:p>
            <a:pPr algn="ctr"/>
            <a:r>
              <a:rPr lang="en-US" sz="2000" dirty="0" smtClean="0">
                <a:solidFill>
                  <a:srgbClr val="FFFFFF">
                    <a:alpha val="35000"/>
                  </a:srgbClr>
                </a:solidFill>
              </a:rPr>
              <a:t>C</a:t>
            </a:r>
          </a:p>
          <a:p>
            <a:pPr algn="ctr"/>
            <a:r>
              <a:rPr lang="en-US" sz="2000" dirty="0" smtClean="0">
                <a:solidFill>
                  <a:srgbClr val="FFFFFF">
                    <a:alpha val="35000"/>
                  </a:srgbClr>
                </a:solidFill>
              </a:rPr>
              <a:t>C++</a:t>
            </a:r>
            <a:endParaRPr lang="en-US" sz="2000" dirty="0">
              <a:solidFill>
                <a:srgbClr val="FFFFFF">
                  <a:alpha val="35000"/>
                </a:srgbClr>
              </a:solidFill>
            </a:endParaRPr>
          </a:p>
        </p:txBody>
      </p:sp>
      <p:sp>
        <p:nvSpPr>
          <p:cNvPr id="23" name="TextBox 22"/>
          <p:cNvSpPr txBox="1"/>
          <p:nvPr/>
        </p:nvSpPr>
        <p:spPr>
          <a:xfrm>
            <a:off x="10505962" y="2704995"/>
            <a:ext cx="629580" cy="615553"/>
          </a:xfrm>
          <a:prstGeom prst="rect">
            <a:avLst/>
          </a:prstGeom>
          <a:noFill/>
        </p:spPr>
        <p:txBody>
          <a:bodyPr wrap="square" lIns="0" tIns="0" rIns="0" bIns="0" rtlCol="0">
            <a:spAutoFit/>
          </a:bodyPr>
          <a:lstStyle/>
          <a:p>
            <a:pPr algn="ctr"/>
            <a:r>
              <a:rPr lang="en-US" sz="2000" dirty="0" smtClean="0">
                <a:solidFill>
                  <a:srgbClr val="FFFFFF">
                    <a:alpha val="35000"/>
                  </a:srgbClr>
                </a:solidFill>
              </a:rPr>
              <a:t>C#</a:t>
            </a:r>
          </a:p>
          <a:p>
            <a:pPr algn="ctr"/>
            <a:r>
              <a:rPr lang="en-US" sz="2000" dirty="0" smtClean="0">
                <a:solidFill>
                  <a:srgbClr val="FFFFFF">
                    <a:alpha val="35000"/>
                  </a:srgbClr>
                </a:solidFill>
              </a:rPr>
              <a:t>VB</a:t>
            </a:r>
          </a:p>
        </p:txBody>
      </p:sp>
      <p:sp>
        <p:nvSpPr>
          <p:cNvPr id="24" name="Rectangle 23"/>
          <p:cNvSpPr/>
          <p:nvPr/>
        </p:nvSpPr>
        <p:spPr>
          <a:xfrm>
            <a:off x="8249057" y="942146"/>
            <a:ext cx="2922120" cy="631772"/>
          </a:xfrm>
          <a:prstGeom prst="rect">
            <a:avLst/>
          </a:prstGeom>
          <a:solidFill>
            <a:schemeClr val="accent5">
              <a:alpha val="39000"/>
            </a:schemeClr>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ctr"/>
          <a:lstStyle/>
          <a:p>
            <a:pPr algn="ctr"/>
            <a:r>
              <a:rPr lang="en-US" sz="2800" dirty="0">
                <a:solidFill>
                  <a:srgbClr val="FFFFFF">
                    <a:alpha val="35000"/>
                  </a:srgbClr>
                </a:solidFill>
              </a:rPr>
              <a:t>Desktop </a:t>
            </a:r>
            <a:r>
              <a:rPr lang="en-US" sz="2800" dirty="0" smtClean="0">
                <a:solidFill>
                  <a:srgbClr val="FFFFFF">
                    <a:alpha val="35000"/>
                  </a:srgbClr>
                </a:solidFill>
              </a:rPr>
              <a:t>Apps</a:t>
            </a:r>
            <a:endParaRPr lang="en-US" sz="2800" dirty="0">
              <a:solidFill>
                <a:srgbClr val="FFFFFF">
                  <a:alpha val="35000"/>
                </a:srgbClr>
              </a:solidFill>
            </a:endParaRPr>
          </a:p>
        </p:txBody>
      </p:sp>
      <p:sp>
        <p:nvSpPr>
          <p:cNvPr id="25" name="Rectangle 24"/>
          <p:cNvSpPr/>
          <p:nvPr/>
        </p:nvSpPr>
        <p:spPr>
          <a:xfrm>
            <a:off x="9381780" y="4539484"/>
            <a:ext cx="1008318" cy="635378"/>
          </a:xfrm>
          <a:prstGeom prst="rect">
            <a:avLst/>
          </a:prstGeom>
          <a:solidFill>
            <a:schemeClr val="accent1">
              <a:alpha val="35000"/>
            </a:schemeClr>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000" dirty="0">
                <a:solidFill>
                  <a:srgbClr val="FFFFFF">
                    <a:alpha val="35000"/>
                  </a:srgbClr>
                </a:solidFill>
              </a:rPr>
              <a:t>Win32</a:t>
            </a:r>
          </a:p>
        </p:txBody>
      </p:sp>
      <p:sp>
        <p:nvSpPr>
          <p:cNvPr id="26" name="Rectangle 25"/>
          <p:cNvSpPr/>
          <p:nvPr/>
        </p:nvSpPr>
        <p:spPr>
          <a:xfrm>
            <a:off x="10458322" y="4539481"/>
            <a:ext cx="707510" cy="635378"/>
          </a:xfrm>
          <a:prstGeom prst="rect">
            <a:avLst/>
          </a:prstGeom>
          <a:solidFill>
            <a:schemeClr val="accent1">
              <a:alpha val="35000"/>
            </a:schemeClr>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600" dirty="0" smtClean="0">
                <a:solidFill>
                  <a:srgbClr val="FFFFFF">
                    <a:alpha val="35000"/>
                  </a:srgbClr>
                </a:solidFill>
              </a:rPr>
              <a:t>.</a:t>
            </a:r>
            <a:r>
              <a:rPr lang="en-US" sz="1600" dirty="0">
                <a:solidFill>
                  <a:srgbClr val="FFFFFF">
                    <a:alpha val="35000"/>
                  </a:srgbClr>
                </a:solidFill>
              </a:rPr>
              <a:t>NET </a:t>
            </a:r>
            <a:r>
              <a:rPr lang="en-US" sz="1600" dirty="0" smtClean="0">
                <a:solidFill>
                  <a:srgbClr val="FFFFFF">
                    <a:alpha val="35000"/>
                  </a:srgbClr>
                </a:solidFill>
              </a:rPr>
              <a:t> </a:t>
            </a:r>
            <a:r>
              <a:rPr lang="en-US" sz="1600" dirty="0">
                <a:solidFill>
                  <a:srgbClr val="FFFFFF">
                    <a:alpha val="35000"/>
                  </a:srgbClr>
                </a:solidFill>
              </a:rPr>
              <a:t>SL</a:t>
            </a:r>
          </a:p>
        </p:txBody>
      </p:sp>
      <p:sp>
        <p:nvSpPr>
          <p:cNvPr id="27" name="Rectangle 26"/>
          <p:cNvSpPr/>
          <p:nvPr/>
        </p:nvSpPr>
        <p:spPr>
          <a:xfrm>
            <a:off x="8249056" y="4539484"/>
            <a:ext cx="1066602" cy="635378"/>
          </a:xfrm>
          <a:prstGeom prst="rect">
            <a:avLst/>
          </a:prstGeom>
          <a:solidFill>
            <a:schemeClr val="accent1">
              <a:alpha val="35000"/>
            </a:schemeClr>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600" dirty="0" smtClean="0">
                <a:solidFill>
                  <a:srgbClr val="FFFFFF">
                    <a:alpha val="35000"/>
                  </a:srgbClr>
                </a:solidFill>
              </a:rPr>
              <a:t>Internet Explorer</a:t>
            </a:r>
            <a:endParaRPr lang="en-US" sz="1600" dirty="0">
              <a:solidFill>
                <a:srgbClr val="FFFFFF">
                  <a:alpha val="35000"/>
                </a:srgbClr>
              </a:solidFill>
            </a:endParaRPr>
          </a:p>
        </p:txBody>
      </p:sp>
      <p:sp>
        <p:nvSpPr>
          <p:cNvPr id="28" name="Rectangle 27"/>
          <p:cNvSpPr/>
          <p:nvPr/>
        </p:nvSpPr>
        <p:spPr>
          <a:xfrm>
            <a:off x="1837594" y="1661609"/>
            <a:ext cx="472323" cy="801935"/>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a:solidFill>
                <a:srgbClr val="FFFFFF"/>
              </a:solidFill>
            </a:endParaRPr>
          </a:p>
        </p:txBody>
      </p:sp>
      <p:sp>
        <p:nvSpPr>
          <p:cNvPr id="29" name="Rectangle 28"/>
          <p:cNvSpPr/>
          <p:nvPr/>
        </p:nvSpPr>
        <p:spPr>
          <a:xfrm>
            <a:off x="5432210" y="1661608"/>
            <a:ext cx="392832" cy="81444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a:solidFill>
                <a:srgbClr val="FFFFFF"/>
              </a:solidFill>
            </a:endParaRPr>
          </a:p>
        </p:txBody>
      </p:sp>
      <p:sp>
        <p:nvSpPr>
          <p:cNvPr id="30" name="Rectangle 29"/>
          <p:cNvSpPr/>
          <p:nvPr/>
        </p:nvSpPr>
        <p:spPr>
          <a:xfrm rot="16200000">
            <a:off x="397217" y="3939289"/>
            <a:ext cx="1847452" cy="623693"/>
          </a:xfrm>
          <a:prstGeom prst="rect">
            <a:avLst/>
          </a:prstGeom>
          <a:no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400" dirty="0" smtClean="0">
                <a:solidFill>
                  <a:srgbClr val="000000"/>
                </a:solidFill>
              </a:rPr>
              <a:t>System Services</a:t>
            </a:r>
            <a:endParaRPr lang="en-US" sz="1400" dirty="0">
              <a:solidFill>
                <a:srgbClr val="000000"/>
              </a:solidFill>
            </a:endParaRPr>
          </a:p>
        </p:txBody>
      </p:sp>
      <p:sp>
        <p:nvSpPr>
          <p:cNvPr id="31" name="Rectangle 30"/>
          <p:cNvSpPr/>
          <p:nvPr/>
        </p:nvSpPr>
        <p:spPr>
          <a:xfrm rot="16200000">
            <a:off x="1006622" y="1679059"/>
            <a:ext cx="628651" cy="623693"/>
          </a:xfrm>
          <a:prstGeom prst="rect">
            <a:avLst/>
          </a:prstGeom>
          <a:no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300" dirty="0" smtClean="0">
                <a:solidFill>
                  <a:srgbClr val="000000"/>
                </a:solidFill>
              </a:rPr>
              <a:t>View</a:t>
            </a:r>
            <a:endParaRPr lang="en-US" sz="1300" dirty="0">
              <a:solidFill>
                <a:srgbClr val="000000"/>
              </a:solidFill>
            </a:endParaRPr>
          </a:p>
        </p:txBody>
      </p:sp>
      <p:sp>
        <p:nvSpPr>
          <p:cNvPr id="32" name="Rectangle 31"/>
          <p:cNvSpPr/>
          <p:nvPr/>
        </p:nvSpPr>
        <p:spPr>
          <a:xfrm rot="16200000">
            <a:off x="888547" y="2501350"/>
            <a:ext cx="864794" cy="623693"/>
          </a:xfrm>
          <a:prstGeom prst="rect">
            <a:avLst/>
          </a:prstGeom>
          <a:no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000" dirty="0" smtClean="0">
                <a:solidFill>
                  <a:srgbClr val="000000"/>
                </a:solidFill>
              </a:rPr>
              <a:t>Model Controller</a:t>
            </a:r>
            <a:endParaRPr lang="en-US" sz="1000" dirty="0">
              <a:solidFill>
                <a:srgbClr val="000000"/>
              </a:solidFill>
            </a:endParaRPr>
          </a:p>
        </p:txBody>
      </p:sp>
      <p:sp>
        <p:nvSpPr>
          <p:cNvPr id="33" name="Rectangle 32"/>
          <p:cNvSpPr/>
          <p:nvPr/>
        </p:nvSpPr>
        <p:spPr>
          <a:xfrm rot="16200000">
            <a:off x="998211" y="5281279"/>
            <a:ext cx="645460" cy="623693"/>
          </a:xfrm>
          <a:prstGeom prst="rect">
            <a:avLst/>
          </a:prstGeom>
          <a:no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050" dirty="0" smtClean="0">
                <a:solidFill>
                  <a:srgbClr val="000000"/>
                </a:solidFill>
              </a:rPr>
              <a:t>Kernel</a:t>
            </a:r>
            <a:endParaRPr lang="en-US" sz="1400" dirty="0">
              <a:solidFill>
                <a:srgbClr val="000000"/>
              </a:solidFill>
            </a:endParaRPr>
          </a:p>
        </p:txBody>
      </p:sp>
      <p:sp>
        <p:nvSpPr>
          <p:cNvPr id="34" name="Rectangle 33"/>
          <p:cNvSpPr/>
          <p:nvPr/>
        </p:nvSpPr>
        <p:spPr>
          <a:xfrm>
            <a:off x="3399896" y="1661608"/>
            <a:ext cx="1948945" cy="719190"/>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solidFill>
              </a:rPr>
              <a:t>XAML</a:t>
            </a:r>
          </a:p>
        </p:txBody>
      </p:sp>
      <p:sp>
        <p:nvSpPr>
          <p:cNvPr id="35" name="Rectangle 34"/>
          <p:cNvSpPr/>
          <p:nvPr/>
        </p:nvSpPr>
        <p:spPr>
          <a:xfrm>
            <a:off x="2428723" y="1654032"/>
            <a:ext cx="905050" cy="719190"/>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smtClean="0">
                <a:solidFill>
                  <a:srgbClr val="FFFFFF"/>
                </a:solidFill>
              </a:rPr>
              <a:t>DX</a:t>
            </a:r>
          </a:p>
        </p:txBody>
      </p:sp>
      <p:sp>
        <p:nvSpPr>
          <p:cNvPr id="36" name="Title 3"/>
          <p:cNvSpPr txBox="1">
            <a:spLocks/>
          </p:cNvSpPr>
          <p:nvPr/>
        </p:nvSpPr>
        <p:spPr>
          <a:xfrm>
            <a:off x="278362" y="57948"/>
            <a:ext cx="11533177" cy="102685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rgbClr val="000000"/>
                </a:solidFill>
              </a:rPr>
              <a:t>Diagrama</a:t>
            </a:r>
            <a:r>
              <a:rPr lang="en-US" dirty="0" smtClean="0">
                <a:solidFill>
                  <a:srgbClr val="000000"/>
                </a:solidFill>
              </a:rPr>
              <a:t> </a:t>
            </a:r>
            <a:r>
              <a:rPr lang="en-US" dirty="0" err="1" smtClean="0">
                <a:solidFill>
                  <a:srgbClr val="000000"/>
                </a:solidFill>
              </a:rPr>
              <a:t>Desarrollo</a:t>
            </a:r>
            <a:endParaRPr lang="en-US" dirty="0">
              <a:solidFill>
                <a:srgbClr val="000000"/>
              </a:solidFill>
            </a:endParaRPr>
          </a:p>
        </p:txBody>
      </p:sp>
    </p:spTree>
    <p:extLst>
      <p:ext uri="{BB962C8B-B14F-4D97-AF65-F5344CB8AC3E}">
        <p14:creationId xmlns:p14="http://schemas.microsoft.com/office/powerpoint/2010/main" val="172335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rgbClr val="000000"/>
                </a:solidFill>
              </a:rPr>
              <a:t>Herramientas</a:t>
            </a:r>
            <a:endParaRPr lang="en-US" dirty="0">
              <a:solidFill>
                <a:srgbClr val="000000"/>
              </a:solidFill>
            </a:endParaRPr>
          </a:p>
        </p:txBody>
      </p:sp>
      <p:sp>
        <p:nvSpPr>
          <p:cNvPr id="17" name="Text Placeholder 4"/>
          <p:cNvSpPr>
            <a:spLocks noGrp="1"/>
          </p:cNvSpPr>
          <p:nvPr>
            <p:ph type="body" sz="quarter" idx="20"/>
          </p:nvPr>
        </p:nvSpPr>
        <p:spPr>
          <a:xfrm>
            <a:off x="6672064" y="1435101"/>
            <a:ext cx="5124491" cy="4010124"/>
          </a:xfrm>
        </p:spPr>
        <p:txBody>
          <a:bodyPr tIns="0">
            <a:normAutofit/>
          </a:bodyPr>
          <a:lstStyle/>
          <a:p>
            <a:r>
              <a:rPr lang="es-ES_tradnl" dirty="0" smtClean="0">
                <a:solidFill>
                  <a:srgbClr val="7F7F7F"/>
                </a:solidFill>
              </a:rPr>
              <a:t>Visual Studio 2012</a:t>
            </a:r>
            <a:endParaRPr lang="en-US" dirty="0" smtClean="0">
              <a:solidFill>
                <a:srgbClr val="7F7F7F"/>
              </a:solidFill>
            </a:endParaRPr>
          </a:p>
          <a:p>
            <a:pPr marL="380990" lvl="1" indent="-380990">
              <a:buFont typeface="Arial" pitchFamily="34" charset="0"/>
              <a:buChar char="•"/>
            </a:pPr>
            <a:r>
              <a:rPr lang="es-ES" dirty="0" smtClean="0">
                <a:solidFill>
                  <a:srgbClr val="7F7F7F"/>
                </a:solidFill>
              </a:rPr>
              <a:t>Obligatorio contar con Windows 8.</a:t>
            </a:r>
          </a:p>
          <a:p>
            <a:pPr marL="380990" lvl="1" indent="-380990">
              <a:buFont typeface="Arial" pitchFamily="34" charset="0"/>
              <a:buChar char="•"/>
            </a:pPr>
            <a:r>
              <a:rPr lang="es-ES" dirty="0" smtClean="0">
                <a:solidFill>
                  <a:srgbClr val="7F7F7F"/>
                </a:solidFill>
              </a:rPr>
              <a:t>Obligatorio Microsoft </a:t>
            </a:r>
            <a:r>
              <a:rPr lang="es-ES" dirty="0" err="1" smtClean="0">
                <a:solidFill>
                  <a:srgbClr val="7F7F7F"/>
                </a:solidFill>
              </a:rPr>
              <a:t>DirectX</a:t>
            </a:r>
            <a:r>
              <a:rPr lang="es-ES" dirty="0" smtClean="0">
                <a:solidFill>
                  <a:srgbClr val="7F7F7F"/>
                </a:solidFill>
              </a:rPr>
              <a:t> 11 para desarrollar juegos.</a:t>
            </a:r>
          </a:p>
        </p:txBody>
      </p:sp>
      <p:graphicFrame>
        <p:nvGraphicFramePr>
          <p:cNvPr id="2" name="Diagram 1"/>
          <p:cNvGraphicFramePr/>
          <p:nvPr>
            <p:extLst>
              <p:ext uri="{D42A27DB-BD31-4B8C-83A1-F6EECF244321}">
                <p14:modId xmlns:p14="http://schemas.microsoft.com/office/powerpoint/2010/main" val="3136601970"/>
              </p:ext>
            </p:extLst>
          </p:nvPr>
        </p:nvGraphicFramePr>
        <p:xfrm>
          <a:off x="413955" y="1508787"/>
          <a:ext cx="6162099" cy="3936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8180218"/>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rgbClr val="000000"/>
                </a:solidFill>
              </a:rPr>
              <a:t>Herramientas</a:t>
            </a:r>
            <a:endParaRPr lang="en-US" dirty="0">
              <a:solidFill>
                <a:srgbClr val="000000"/>
              </a:solidFill>
            </a:endParaRPr>
          </a:p>
        </p:txBody>
      </p:sp>
      <p:sp>
        <p:nvSpPr>
          <p:cNvPr id="17" name="Text Placeholder 4"/>
          <p:cNvSpPr>
            <a:spLocks noGrp="1"/>
          </p:cNvSpPr>
          <p:nvPr>
            <p:ph type="body" sz="quarter" idx="20"/>
          </p:nvPr>
        </p:nvSpPr>
        <p:spPr>
          <a:xfrm>
            <a:off x="6672064" y="1435101"/>
            <a:ext cx="5124491" cy="4010124"/>
          </a:xfrm>
        </p:spPr>
        <p:txBody>
          <a:bodyPr tIns="0">
            <a:normAutofit/>
          </a:bodyPr>
          <a:lstStyle/>
          <a:p>
            <a:r>
              <a:rPr lang="en-US" dirty="0">
                <a:solidFill>
                  <a:schemeClr val="bg1">
                    <a:lumMod val="50000"/>
                  </a:schemeClr>
                </a:solidFill>
              </a:rPr>
              <a:t>Blend</a:t>
            </a:r>
          </a:p>
          <a:p>
            <a:pPr lvl="1"/>
            <a:r>
              <a:rPr lang="es-ES" dirty="0">
                <a:solidFill>
                  <a:schemeClr val="bg1">
                    <a:lumMod val="50000"/>
                  </a:schemeClr>
                </a:solidFill>
              </a:rPr>
              <a:t>Para el diseño de aplicaciones Windows </a:t>
            </a:r>
            <a:r>
              <a:rPr lang="es-ES" dirty="0" err="1" smtClean="0">
                <a:solidFill>
                  <a:schemeClr val="bg1">
                    <a:lumMod val="50000"/>
                  </a:schemeClr>
                </a:solidFill>
              </a:rPr>
              <a:t>Store</a:t>
            </a:r>
            <a:r>
              <a:rPr lang="es-ES" dirty="0" smtClean="0">
                <a:solidFill>
                  <a:schemeClr val="bg1">
                    <a:lumMod val="50000"/>
                  </a:schemeClr>
                </a:solidFill>
              </a:rPr>
              <a:t>.</a:t>
            </a:r>
            <a:endParaRPr lang="es-ES" dirty="0">
              <a:solidFill>
                <a:schemeClr val="bg1">
                  <a:lumMod val="50000"/>
                </a:schemeClr>
              </a:solidFill>
            </a:endParaRPr>
          </a:p>
          <a:p>
            <a:pPr lvl="1"/>
            <a:endParaRPr lang="es-ES" dirty="0">
              <a:solidFill>
                <a:schemeClr val="bg1">
                  <a:lumMod val="50000"/>
                </a:schemeClr>
              </a:solidFill>
            </a:endParaRPr>
          </a:p>
          <a:p>
            <a:pPr lvl="1"/>
            <a:r>
              <a:rPr lang="es-ES" sz="2000" dirty="0">
                <a:solidFill>
                  <a:schemeClr val="bg1">
                    <a:lumMod val="50000"/>
                  </a:schemeClr>
                </a:solidFill>
              </a:rPr>
              <a:t>Características:</a:t>
            </a:r>
            <a:endParaRPr lang="es-ES" dirty="0">
              <a:solidFill>
                <a:schemeClr val="bg1">
                  <a:lumMod val="50000"/>
                </a:schemeClr>
              </a:solidFill>
            </a:endParaRPr>
          </a:p>
          <a:p>
            <a:pPr marL="285750" lvl="1" indent="-285750">
              <a:buFont typeface="Arial" pitchFamily="34" charset="0"/>
              <a:buChar char="•"/>
            </a:pPr>
            <a:r>
              <a:rPr lang="es-ES" dirty="0">
                <a:solidFill>
                  <a:schemeClr val="bg1">
                    <a:lumMod val="50000"/>
                  </a:schemeClr>
                </a:solidFill>
              </a:rPr>
              <a:t>Plantillas predefinidas.</a:t>
            </a:r>
          </a:p>
          <a:p>
            <a:pPr marL="285750" lvl="1" indent="-285750">
              <a:buFont typeface="Arial" pitchFamily="34" charset="0"/>
              <a:buChar char="•"/>
            </a:pPr>
            <a:r>
              <a:rPr lang="es-ES" dirty="0" err="1">
                <a:solidFill>
                  <a:schemeClr val="bg1">
                    <a:lumMod val="50000"/>
                  </a:schemeClr>
                </a:solidFill>
              </a:rPr>
              <a:t>Behaviors</a:t>
            </a:r>
            <a:r>
              <a:rPr lang="es-ES" dirty="0">
                <a:solidFill>
                  <a:schemeClr val="bg1">
                    <a:lumMod val="50000"/>
                  </a:schemeClr>
                </a:solidFill>
              </a:rPr>
              <a:t>.</a:t>
            </a:r>
          </a:p>
          <a:p>
            <a:pPr marL="285750" lvl="1" indent="-285750">
              <a:buFont typeface="Arial" pitchFamily="34" charset="0"/>
              <a:buChar char="•"/>
            </a:pPr>
            <a:r>
              <a:rPr lang="es-ES" dirty="0">
                <a:solidFill>
                  <a:schemeClr val="bg1">
                    <a:lumMod val="50000"/>
                  </a:schemeClr>
                </a:solidFill>
              </a:rPr>
              <a:t>Visual </a:t>
            </a:r>
            <a:r>
              <a:rPr lang="es-ES" dirty="0" err="1">
                <a:solidFill>
                  <a:schemeClr val="bg1">
                    <a:lumMod val="50000"/>
                  </a:schemeClr>
                </a:solidFill>
              </a:rPr>
              <a:t>State</a:t>
            </a:r>
            <a:r>
              <a:rPr lang="es-ES" dirty="0">
                <a:solidFill>
                  <a:schemeClr val="bg1">
                    <a:lumMod val="50000"/>
                  </a:schemeClr>
                </a:solidFill>
              </a:rPr>
              <a:t> Manager.</a:t>
            </a:r>
          </a:p>
          <a:p>
            <a:pPr marL="285750" lvl="1" indent="-285750">
              <a:buFont typeface="Arial" pitchFamily="34" charset="0"/>
              <a:buChar char="•"/>
            </a:pPr>
            <a:r>
              <a:rPr lang="es-ES" dirty="0">
                <a:solidFill>
                  <a:schemeClr val="bg1">
                    <a:lumMod val="50000"/>
                  </a:schemeClr>
                </a:solidFill>
              </a:rPr>
              <a:t>Datos en tiempo de diseño.</a:t>
            </a:r>
            <a:endParaRPr lang="en-US" dirty="0">
              <a:solidFill>
                <a:schemeClr val="bg1">
                  <a:lumMod val="50000"/>
                </a:schemeClr>
              </a:solidFill>
            </a:endParaRPr>
          </a:p>
        </p:txBody>
      </p:sp>
      <p:graphicFrame>
        <p:nvGraphicFramePr>
          <p:cNvPr id="2" name="Diagram 1"/>
          <p:cNvGraphicFramePr/>
          <p:nvPr>
            <p:extLst>
              <p:ext uri="{D42A27DB-BD31-4B8C-83A1-F6EECF244321}">
                <p14:modId xmlns:p14="http://schemas.microsoft.com/office/powerpoint/2010/main" val="1880300261"/>
              </p:ext>
            </p:extLst>
          </p:nvPr>
        </p:nvGraphicFramePr>
        <p:xfrm>
          <a:off x="413955" y="1508787"/>
          <a:ext cx="6162099" cy="3936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2871909"/>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2472311" y="1129854"/>
            <a:ext cx="3243072" cy="2362200"/>
          </a:xfrm>
          <a:custGeom>
            <a:avLst/>
            <a:gdLst>
              <a:gd name="connsiteX0" fmla="*/ 0 w 2432304"/>
              <a:gd name="connsiteY0" fmla="*/ 2362200 h 2362200"/>
              <a:gd name="connsiteX1" fmla="*/ 2432303 w 2432304"/>
              <a:gd name="connsiteY1" fmla="*/ 2362200 h 2362200"/>
              <a:gd name="connsiteX2" fmla="*/ 2432303 w 2432304"/>
              <a:gd name="connsiteY2" fmla="*/ 0 h 2362200"/>
              <a:gd name="connsiteX3" fmla="*/ 0 w 2432304"/>
              <a:gd name="connsiteY3" fmla="*/ 0 h 2362200"/>
              <a:gd name="connsiteX4" fmla="*/ 0 w 2432304"/>
              <a:gd name="connsiteY4" fmla="*/ 2362200 h 2362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32304" h="2362200">
                <a:moveTo>
                  <a:pt x="0" y="2362200"/>
                </a:moveTo>
                <a:lnTo>
                  <a:pt x="2432303" y="2362200"/>
                </a:lnTo>
                <a:lnTo>
                  <a:pt x="2432303" y="0"/>
                </a:lnTo>
                <a:lnTo>
                  <a:pt x="0" y="0"/>
                </a:lnTo>
                <a:lnTo>
                  <a:pt x="0" y="2362200"/>
                </a:lnTo>
              </a:path>
            </a:pathLst>
          </a:custGeom>
          <a:solidFill>
            <a:srgbClr val="FF000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5" name="Freeform 3"/>
          <p:cNvSpPr/>
          <p:nvPr/>
        </p:nvSpPr>
        <p:spPr>
          <a:xfrm>
            <a:off x="2472311" y="3725227"/>
            <a:ext cx="3261360" cy="2232660"/>
          </a:xfrm>
          <a:custGeom>
            <a:avLst/>
            <a:gdLst>
              <a:gd name="connsiteX0" fmla="*/ 0 w 2446020"/>
              <a:gd name="connsiteY0" fmla="*/ 2232660 h 2232660"/>
              <a:gd name="connsiteX1" fmla="*/ 2446020 w 2446020"/>
              <a:gd name="connsiteY1" fmla="*/ 2232660 h 2232660"/>
              <a:gd name="connsiteX2" fmla="*/ 2446020 w 2446020"/>
              <a:gd name="connsiteY2" fmla="*/ 0 h 2232660"/>
              <a:gd name="connsiteX3" fmla="*/ 0 w 2446020"/>
              <a:gd name="connsiteY3" fmla="*/ 0 h 2232660"/>
              <a:gd name="connsiteX4" fmla="*/ 0 w 2446020"/>
              <a:gd name="connsiteY4" fmla="*/ 2232660 h 22326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46020" h="2232660">
                <a:moveTo>
                  <a:pt x="0" y="2232660"/>
                </a:moveTo>
                <a:lnTo>
                  <a:pt x="2446020" y="2232660"/>
                </a:lnTo>
                <a:lnTo>
                  <a:pt x="2446020" y="0"/>
                </a:lnTo>
                <a:lnTo>
                  <a:pt x="0" y="0"/>
                </a:lnTo>
                <a:lnTo>
                  <a:pt x="0" y="2232660"/>
                </a:lnTo>
              </a:path>
            </a:pathLst>
          </a:custGeom>
          <a:solidFill>
            <a:srgbClr val="3366F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6" name="Freeform 3"/>
          <p:cNvSpPr/>
          <p:nvPr/>
        </p:nvSpPr>
        <p:spPr>
          <a:xfrm>
            <a:off x="6136007" y="1129854"/>
            <a:ext cx="3143504" cy="2362200"/>
          </a:xfrm>
          <a:custGeom>
            <a:avLst/>
            <a:gdLst>
              <a:gd name="connsiteX0" fmla="*/ 0 w 2357628"/>
              <a:gd name="connsiteY0" fmla="*/ 2362200 h 2362200"/>
              <a:gd name="connsiteX1" fmla="*/ 2357628 w 2357628"/>
              <a:gd name="connsiteY1" fmla="*/ 2362200 h 2362200"/>
              <a:gd name="connsiteX2" fmla="*/ 2357628 w 2357628"/>
              <a:gd name="connsiteY2" fmla="*/ 0 h 2362200"/>
              <a:gd name="connsiteX3" fmla="*/ 0 w 2357628"/>
              <a:gd name="connsiteY3" fmla="*/ 0 h 2362200"/>
              <a:gd name="connsiteX4" fmla="*/ 0 w 2357628"/>
              <a:gd name="connsiteY4" fmla="*/ 2362200 h 2362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57628" h="2362200">
                <a:moveTo>
                  <a:pt x="0" y="2362200"/>
                </a:moveTo>
                <a:lnTo>
                  <a:pt x="2357628" y="2362200"/>
                </a:lnTo>
                <a:lnTo>
                  <a:pt x="2357628" y="0"/>
                </a:lnTo>
                <a:lnTo>
                  <a:pt x="0" y="0"/>
                </a:lnTo>
                <a:lnTo>
                  <a:pt x="0" y="2362200"/>
                </a:lnTo>
              </a:path>
            </a:pathLst>
          </a:custGeom>
          <a:solidFill>
            <a:srgbClr val="00800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7" name="Freeform 3"/>
          <p:cNvSpPr/>
          <p:nvPr/>
        </p:nvSpPr>
        <p:spPr>
          <a:xfrm>
            <a:off x="6138039" y="3725227"/>
            <a:ext cx="3141472" cy="2232660"/>
          </a:xfrm>
          <a:custGeom>
            <a:avLst/>
            <a:gdLst>
              <a:gd name="connsiteX0" fmla="*/ 0 w 2356104"/>
              <a:gd name="connsiteY0" fmla="*/ 2232660 h 2232660"/>
              <a:gd name="connsiteX1" fmla="*/ 2356104 w 2356104"/>
              <a:gd name="connsiteY1" fmla="*/ 2232660 h 2232660"/>
              <a:gd name="connsiteX2" fmla="*/ 2356104 w 2356104"/>
              <a:gd name="connsiteY2" fmla="*/ 0 h 2232660"/>
              <a:gd name="connsiteX3" fmla="*/ 0 w 2356104"/>
              <a:gd name="connsiteY3" fmla="*/ 0 h 2232660"/>
              <a:gd name="connsiteX4" fmla="*/ 0 w 2356104"/>
              <a:gd name="connsiteY4" fmla="*/ 2232660 h 22326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56104" h="2232660">
                <a:moveTo>
                  <a:pt x="0" y="2232660"/>
                </a:moveTo>
                <a:lnTo>
                  <a:pt x="2356104" y="2232660"/>
                </a:lnTo>
                <a:lnTo>
                  <a:pt x="2356104" y="0"/>
                </a:lnTo>
                <a:lnTo>
                  <a:pt x="0" y="0"/>
                </a:lnTo>
                <a:lnTo>
                  <a:pt x="0" y="2232660"/>
                </a:lnTo>
              </a:path>
            </a:pathLst>
          </a:custGeom>
          <a:solidFill>
            <a:srgbClr val="FFB90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8" name="TextBox 1"/>
          <p:cNvSpPr txBox="1"/>
          <p:nvPr/>
        </p:nvSpPr>
        <p:spPr>
          <a:xfrm>
            <a:off x="2563899" y="2148903"/>
            <a:ext cx="3079077" cy="461128"/>
          </a:xfrm>
          <a:prstGeom prst="rect">
            <a:avLst/>
          </a:prstGeom>
          <a:noFill/>
        </p:spPr>
        <p:txBody>
          <a:bodyPr wrap="square" lIns="0" tIns="0" rIns="0" bIns="60958" rtlCol="0">
            <a:spAutoFit/>
          </a:bodyPr>
          <a:lstStyle/>
          <a:p>
            <a:pPr>
              <a:lnSpc>
                <a:spcPts val="3067"/>
              </a:lnSpc>
            </a:pPr>
            <a:r>
              <a:rPr lang="en-US" altLang="zh-CN" sz="2800" dirty="0" err="1" smtClean="0">
                <a:solidFill>
                  <a:srgbClr val="FFFFFF"/>
                </a:solidFill>
                <a:latin typeface="Segoe UI" pitchFamily="18" charset="0"/>
                <a:cs typeface="Segoe UI" pitchFamily="18" charset="0"/>
              </a:rPr>
              <a:t>Conceptos</a:t>
            </a:r>
            <a:r>
              <a:rPr lang="en-US" altLang="zh-CN" sz="2800" dirty="0" smtClean="0">
                <a:solidFill>
                  <a:srgbClr val="FFFFFF"/>
                </a:solidFill>
                <a:latin typeface="Segoe UI" pitchFamily="18" charset="0"/>
                <a:cs typeface="Segoe UI" pitchFamily="18" charset="0"/>
              </a:rPr>
              <a:t> </a:t>
            </a:r>
            <a:r>
              <a:rPr lang="en-US" altLang="zh-CN" sz="2800" dirty="0" err="1" smtClean="0">
                <a:solidFill>
                  <a:srgbClr val="FFFFFF"/>
                </a:solidFill>
                <a:latin typeface="Segoe UI" pitchFamily="18" charset="0"/>
                <a:cs typeface="Segoe UI" pitchFamily="18" charset="0"/>
              </a:rPr>
              <a:t>básicos</a:t>
            </a:r>
            <a:endParaRPr lang="en-US" altLang="zh-CN" sz="2800" dirty="0">
              <a:solidFill>
                <a:srgbClr val="FFFFFF"/>
              </a:solidFill>
              <a:latin typeface="Segoe UI" pitchFamily="18" charset="0"/>
              <a:cs typeface="Segoe UI" pitchFamily="18" charset="0"/>
            </a:endParaRPr>
          </a:p>
        </p:txBody>
      </p:sp>
      <p:sp>
        <p:nvSpPr>
          <p:cNvPr id="9" name="TextBox 1"/>
          <p:cNvSpPr txBox="1"/>
          <p:nvPr/>
        </p:nvSpPr>
        <p:spPr>
          <a:xfrm>
            <a:off x="2675561" y="4561903"/>
            <a:ext cx="2880321" cy="1229480"/>
          </a:xfrm>
          <a:prstGeom prst="rect">
            <a:avLst/>
          </a:prstGeom>
          <a:noFill/>
        </p:spPr>
        <p:txBody>
          <a:bodyPr wrap="square" lIns="0" tIns="0" rIns="0" bIns="60958" rtlCol="0">
            <a:spAutoFit/>
          </a:bodyPr>
          <a:lstStyle/>
          <a:p>
            <a:pPr algn="ctr">
              <a:lnSpc>
                <a:spcPts val="3067"/>
              </a:lnSpc>
              <a:tabLst>
                <a:tab pos="152396" algn="l"/>
              </a:tabLst>
            </a:pPr>
            <a:r>
              <a:rPr lang="en-US" altLang="zh-CN" sz="3200" dirty="0" err="1" smtClean="0">
                <a:solidFill>
                  <a:schemeClr val="bg1"/>
                </a:solidFill>
              </a:rPr>
              <a:t>Desarrollo</a:t>
            </a:r>
            <a:r>
              <a:rPr lang="en-US" altLang="zh-CN" sz="3200" dirty="0" smtClean="0">
                <a:solidFill>
                  <a:schemeClr val="bg1"/>
                </a:solidFill>
              </a:rPr>
              <a:t> en </a:t>
            </a:r>
            <a:r>
              <a:rPr lang="en-US" altLang="zh-CN" sz="3200" dirty="0">
                <a:solidFill>
                  <a:schemeClr val="bg1"/>
                </a:solidFill>
                <a:latin typeface="Segoe UI" pitchFamily="18" charset="0"/>
                <a:cs typeface="Segoe UI" pitchFamily="18" charset="0"/>
              </a:rPr>
              <a:t>Windows</a:t>
            </a:r>
            <a:r>
              <a:rPr lang="en-US" altLang="zh-CN" sz="3200" dirty="0">
                <a:solidFill>
                  <a:schemeClr val="bg1"/>
                </a:solidFill>
                <a:latin typeface="Times New Roman" pitchFamily="18" charset="0"/>
                <a:cs typeface="Times New Roman" pitchFamily="18" charset="0"/>
              </a:rPr>
              <a:t> </a:t>
            </a:r>
            <a:r>
              <a:rPr lang="en-US" altLang="zh-CN" sz="3200" dirty="0">
                <a:solidFill>
                  <a:schemeClr val="bg1"/>
                </a:solidFill>
                <a:latin typeface="Segoe UI" pitchFamily="18" charset="0"/>
                <a:cs typeface="Segoe UI" pitchFamily="18" charset="0"/>
              </a:rPr>
              <a:t>8</a:t>
            </a:r>
          </a:p>
          <a:p>
            <a:pPr>
              <a:lnSpc>
                <a:spcPts val="2800"/>
              </a:lnSpc>
              <a:tabLst>
                <a:tab pos="152396" algn="l"/>
              </a:tabLst>
            </a:pPr>
            <a:endParaRPr lang="en-US" altLang="zh-CN" sz="3200" dirty="0">
              <a:solidFill>
                <a:schemeClr val="bg1"/>
              </a:solidFill>
              <a:latin typeface="Segoe UI" pitchFamily="18" charset="0"/>
              <a:cs typeface="Segoe UI" pitchFamily="18" charset="0"/>
            </a:endParaRPr>
          </a:p>
        </p:txBody>
      </p:sp>
      <p:sp>
        <p:nvSpPr>
          <p:cNvPr id="10" name="TextBox 1"/>
          <p:cNvSpPr txBox="1"/>
          <p:nvPr/>
        </p:nvSpPr>
        <p:spPr>
          <a:xfrm>
            <a:off x="6227956" y="2148904"/>
            <a:ext cx="2976331" cy="854441"/>
          </a:xfrm>
          <a:prstGeom prst="rect">
            <a:avLst/>
          </a:prstGeom>
          <a:noFill/>
        </p:spPr>
        <p:txBody>
          <a:bodyPr wrap="square" lIns="0" tIns="0" rIns="0" bIns="60958" rtlCol="0">
            <a:spAutoFit/>
          </a:bodyPr>
          <a:lstStyle/>
          <a:p>
            <a:pPr algn="ctr">
              <a:lnSpc>
                <a:spcPts val="3067"/>
              </a:lnSpc>
            </a:pPr>
            <a:r>
              <a:rPr lang="en-US" altLang="zh-CN" sz="2800" dirty="0" err="1">
                <a:solidFill>
                  <a:srgbClr val="FFFFFF"/>
                </a:solidFill>
                <a:latin typeface="Segoe UI" pitchFamily="18" charset="0"/>
                <a:cs typeface="Segoe UI" pitchFamily="18" charset="0"/>
              </a:rPr>
              <a:t>Aplicaciones</a:t>
            </a:r>
            <a:r>
              <a:rPr lang="en-US" altLang="zh-CN" sz="2800" dirty="0">
                <a:solidFill>
                  <a:srgbClr val="FFFFFF"/>
                </a:solidFill>
                <a:latin typeface="Segoe UI" pitchFamily="18" charset="0"/>
                <a:cs typeface="Segoe UI" pitchFamily="18" charset="0"/>
              </a:rPr>
              <a:t> Windows</a:t>
            </a:r>
            <a:r>
              <a:rPr lang="en-US" altLang="zh-CN" sz="2800" dirty="0">
                <a:latin typeface="Times New Roman" pitchFamily="18" charset="0"/>
                <a:cs typeface="Times New Roman" pitchFamily="18" charset="0"/>
              </a:rPr>
              <a:t> </a:t>
            </a:r>
            <a:r>
              <a:rPr lang="en-US" altLang="zh-CN" sz="2800" dirty="0">
                <a:solidFill>
                  <a:srgbClr val="FFFFFF"/>
                </a:solidFill>
                <a:latin typeface="Segoe UI" pitchFamily="18" charset="0"/>
                <a:cs typeface="Segoe UI" pitchFamily="18" charset="0"/>
              </a:rPr>
              <a:t>Store</a:t>
            </a:r>
          </a:p>
        </p:txBody>
      </p:sp>
      <p:sp>
        <p:nvSpPr>
          <p:cNvPr id="11" name="TextBox 1"/>
          <p:cNvSpPr txBox="1"/>
          <p:nvPr/>
        </p:nvSpPr>
        <p:spPr>
          <a:xfrm>
            <a:off x="6690745" y="4688903"/>
            <a:ext cx="2404630" cy="461128"/>
          </a:xfrm>
          <a:prstGeom prst="rect">
            <a:avLst/>
          </a:prstGeom>
          <a:noFill/>
        </p:spPr>
        <p:txBody>
          <a:bodyPr wrap="none" lIns="0" tIns="0" rIns="0" bIns="60958" rtlCol="0">
            <a:spAutoFit/>
          </a:bodyPr>
          <a:lstStyle/>
          <a:p>
            <a:pPr>
              <a:lnSpc>
                <a:spcPts val="3067"/>
              </a:lnSpc>
            </a:pPr>
            <a:r>
              <a:rPr lang="en-US" altLang="zh-CN" sz="2800" dirty="0">
                <a:solidFill>
                  <a:srgbClr val="FFFFFF"/>
                </a:solidFill>
                <a:latin typeface="Segoe UI" pitchFamily="18" charset="0"/>
                <a:cs typeface="Segoe UI" pitchFamily="18" charset="0"/>
              </a:rPr>
              <a:t>Windows</a:t>
            </a:r>
            <a:r>
              <a:rPr lang="en-US" altLang="zh-CN" sz="2800" dirty="0">
                <a:latin typeface="Times New Roman" pitchFamily="18" charset="0"/>
                <a:cs typeface="Times New Roman" pitchFamily="18" charset="0"/>
              </a:rPr>
              <a:t> </a:t>
            </a:r>
            <a:r>
              <a:rPr lang="en-US" altLang="zh-CN" sz="2800" dirty="0">
                <a:solidFill>
                  <a:srgbClr val="FFFFFF"/>
                </a:solidFill>
                <a:latin typeface="Segoe UI" pitchFamily="18" charset="0"/>
                <a:cs typeface="Segoe UI" pitchFamily="18" charset="0"/>
              </a:rPr>
              <a:t>Store</a:t>
            </a:r>
          </a:p>
        </p:txBody>
      </p:sp>
      <p:sp>
        <p:nvSpPr>
          <p:cNvPr id="16" name="Title 1"/>
          <p:cNvSpPr txBox="1">
            <a:spLocks/>
          </p:cNvSpPr>
          <p:nvPr/>
        </p:nvSpPr>
        <p:spPr>
          <a:xfrm>
            <a:off x="609600" y="34999"/>
            <a:ext cx="10972800" cy="1143000"/>
          </a:xfrm>
          <a:prstGeom prst="rect">
            <a:avLst/>
          </a:prstGeom>
        </p:spPr>
        <p:txBody>
          <a:bodyPr vert="horz" lIns="179266" tIns="143414" rIns="179266" bIns="143414" rtlCol="0" anchor="ctr">
            <a:normAutofit/>
          </a:bodyPr>
          <a:lstStyle>
            <a:lvl1pPr algn="ctr" defTabSz="914400" rtl="0" eaLnBrk="1" latinLnBrk="0" hangingPunct="1">
              <a:lnSpc>
                <a:spcPct val="90000"/>
              </a:lnSpc>
              <a:spcBef>
                <a:spcPct val="0"/>
              </a:spcBef>
              <a:buNone/>
              <a:defRPr sz="4900" kern="1200" spc="0" baseline="0">
                <a:gradFill>
                  <a:gsLst>
                    <a:gs pos="0">
                      <a:srgbClr val="FFFFFF"/>
                    </a:gs>
                    <a:gs pos="100000">
                      <a:srgbClr val="FFFFFF"/>
                    </a:gs>
                  </a:gsLst>
                  <a:lin ang="5400000" scaled="0"/>
                </a:gradFill>
                <a:latin typeface="Segoe UI Light" pitchFamily="34" charset="0"/>
                <a:ea typeface="+mj-ea"/>
                <a:cs typeface="Segoe UI Light" pitchFamily="34" charset="0"/>
              </a:defRPr>
            </a:lvl1pPr>
          </a:lstStyle>
          <a:p>
            <a:pPr algn="l"/>
            <a:r>
              <a:rPr lang="en-US" sz="4800" dirty="0">
                <a:solidFill>
                  <a:srgbClr val="000000"/>
                </a:solidFill>
              </a:rPr>
              <a:t>¿</a:t>
            </a:r>
            <a:r>
              <a:rPr lang="en-US" sz="4800" dirty="0" err="1">
                <a:solidFill>
                  <a:srgbClr val="000000"/>
                </a:solidFill>
              </a:rPr>
              <a:t>Qué</a:t>
            </a:r>
            <a:r>
              <a:rPr lang="en-US" sz="4800" dirty="0">
                <a:solidFill>
                  <a:srgbClr val="000000"/>
                </a:solidFill>
              </a:rPr>
              <a:t> </a:t>
            </a:r>
            <a:r>
              <a:rPr lang="en-US" sz="4800" dirty="0" err="1">
                <a:solidFill>
                  <a:srgbClr val="000000"/>
                </a:solidFill>
              </a:rPr>
              <a:t>vamos</a:t>
            </a:r>
            <a:r>
              <a:rPr lang="en-US" sz="4800" dirty="0">
                <a:solidFill>
                  <a:srgbClr val="000000"/>
                </a:solidFill>
              </a:rPr>
              <a:t> a </a:t>
            </a:r>
            <a:r>
              <a:rPr lang="en-US" sz="4800" dirty="0" err="1">
                <a:solidFill>
                  <a:srgbClr val="000000"/>
                </a:solidFill>
              </a:rPr>
              <a:t>ver</a:t>
            </a:r>
            <a:r>
              <a:rPr lang="en-US" sz="4800" dirty="0">
                <a:solidFill>
                  <a:srgbClr val="000000"/>
                </a:solidFill>
              </a:rPr>
              <a:t>?</a:t>
            </a:r>
          </a:p>
        </p:txBody>
      </p:sp>
    </p:spTree>
    <p:extLst>
      <p:ext uri="{BB962C8B-B14F-4D97-AF65-F5344CB8AC3E}">
        <p14:creationId xmlns:p14="http://schemas.microsoft.com/office/powerpoint/2010/main" val="3427632855"/>
      </p:ext>
    </p:extLst>
  </p:cSld>
  <p:clrMapOvr>
    <a:masterClrMapping/>
  </p:clrMapOvr>
  <p:transition xmlns:p14="http://schemas.microsoft.com/office/powerpoint/2010/main" spd="slow" advClick="0">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900" decel="100000" fill="hold"/>
                                        <p:tgtEl>
                                          <p:spTgt spid="6"/>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900" decel="100000" fill="hold"/>
                                        <p:tgtEl>
                                          <p:spTgt spid="5"/>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900" decel="100000" fill="hold"/>
                                        <p:tgtEl>
                                          <p:spTgt spid="7"/>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rgbClr val="000000"/>
                </a:solidFill>
              </a:rPr>
              <a:t>El </a:t>
            </a:r>
            <a:r>
              <a:rPr lang="en-US" dirty="0" err="1" smtClean="0">
                <a:solidFill>
                  <a:srgbClr val="000000"/>
                </a:solidFill>
              </a:rPr>
              <a:t>emulador</a:t>
            </a:r>
            <a:endParaRPr lang="en-US" dirty="0">
              <a:solidFill>
                <a:srgbClr val="000000"/>
              </a:solidFill>
            </a:endParaRPr>
          </a:p>
        </p:txBody>
      </p:sp>
      <p:sp>
        <p:nvSpPr>
          <p:cNvPr id="17" name="Text Placeholder 4"/>
          <p:cNvSpPr>
            <a:spLocks noGrp="1"/>
          </p:cNvSpPr>
          <p:nvPr>
            <p:ph type="body" sz="quarter" idx="20"/>
          </p:nvPr>
        </p:nvSpPr>
        <p:spPr>
          <a:xfrm>
            <a:off x="6672064" y="1435101"/>
            <a:ext cx="5124491" cy="4010124"/>
          </a:xfrm>
        </p:spPr>
        <p:txBody>
          <a:bodyPr tIns="0">
            <a:normAutofit/>
          </a:bodyPr>
          <a:lstStyle/>
          <a:p>
            <a:r>
              <a:rPr lang="es-ES_tradnl" dirty="0" smtClean="0">
                <a:solidFill>
                  <a:schemeClr val="bg1">
                    <a:lumMod val="50000"/>
                  </a:schemeClr>
                </a:solidFill>
              </a:rPr>
              <a:t>Características</a:t>
            </a:r>
            <a:endParaRPr lang="en-US" dirty="0" smtClean="0">
              <a:solidFill>
                <a:schemeClr val="bg1">
                  <a:lumMod val="50000"/>
                </a:schemeClr>
              </a:solidFill>
            </a:endParaRPr>
          </a:p>
          <a:p>
            <a:pPr marL="380990" lvl="1" indent="-380990">
              <a:buFont typeface="Arial" pitchFamily="34" charset="0"/>
              <a:buChar char="•"/>
            </a:pPr>
            <a:r>
              <a:rPr lang="es-ES" dirty="0" smtClean="0">
                <a:solidFill>
                  <a:schemeClr val="bg1">
                    <a:lumMod val="50000"/>
                  </a:schemeClr>
                </a:solidFill>
              </a:rPr>
              <a:t>Permite simular distintos comportamientos</a:t>
            </a:r>
            <a:r>
              <a:rPr lang="es-ES" dirty="0">
                <a:solidFill>
                  <a:schemeClr val="bg1">
                    <a:lumMod val="50000"/>
                  </a:schemeClr>
                </a:solidFill>
              </a:rPr>
              <a:t> </a:t>
            </a:r>
            <a:r>
              <a:rPr lang="es-ES" dirty="0" smtClean="0">
                <a:solidFill>
                  <a:schemeClr val="bg1">
                    <a:lumMod val="50000"/>
                  </a:schemeClr>
                </a:solidFill>
              </a:rPr>
              <a:t>(rotaciones, etc.)</a:t>
            </a:r>
          </a:p>
          <a:p>
            <a:pPr marL="380990" lvl="1" indent="-380990">
              <a:buFont typeface="Arial" pitchFamily="34" charset="0"/>
              <a:buChar char="•"/>
            </a:pPr>
            <a:r>
              <a:rPr lang="es-ES" dirty="0" smtClean="0">
                <a:solidFill>
                  <a:schemeClr val="bg1">
                    <a:lumMod val="50000"/>
                  </a:schemeClr>
                </a:solidFill>
              </a:rPr>
              <a:t>Nos permite probar múltiples resoluciones.</a:t>
            </a:r>
          </a:p>
          <a:p>
            <a:pPr marL="380990" lvl="1" indent="-380990">
              <a:buFont typeface="Arial" pitchFamily="34" charset="0"/>
              <a:buChar char="•"/>
            </a:pPr>
            <a:endParaRPr lang="es-ES" dirty="0" smtClean="0">
              <a:solidFill>
                <a:schemeClr val="bg1">
                  <a:lumMod val="50000"/>
                </a:schemeClr>
              </a:solidFill>
            </a:endParaRPr>
          </a:p>
          <a:p>
            <a:pPr marL="380990" lvl="1" indent="-380990">
              <a:buFont typeface="Arial" pitchFamily="34" charset="0"/>
              <a:buChar char="•"/>
            </a:pPr>
            <a:endParaRPr lang="es-ES" dirty="0" smtClean="0">
              <a:solidFill>
                <a:schemeClr val="bg1">
                  <a:lumMod val="50000"/>
                </a:schemeClr>
              </a:solidFill>
            </a:endParaRPr>
          </a:p>
        </p:txBody>
      </p:sp>
      <p:graphicFrame>
        <p:nvGraphicFramePr>
          <p:cNvPr id="2" name="Diagram 1"/>
          <p:cNvGraphicFramePr/>
          <p:nvPr>
            <p:extLst>
              <p:ext uri="{D42A27DB-BD31-4B8C-83A1-F6EECF244321}">
                <p14:modId xmlns:p14="http://schemas.microsoft.com/office/powerpoint/2010/main" val="710777804"/>
              </p:ext>
            </p:extLst>
          </p:nvPr>
        </p:nvGraphicFramePr>
        <p:xfrm>
          <a:off x="413955" y="1508787"/>
          <a:ext cx="6162099" cy="3936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6771401"/>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rgbClr val="000000"/>
                </a:solidFill>
              </a:rPr>
              <a:t>Windows App Certification Kit</a:t>
            </a:r>
            <a:endParaRPr lang="en-US" dirty="0">
              <a:solidFill>
                <a:srgbClr val="000000"/>
              </a:solidFill>
            </a:endParaRPr>
          </a:p>
        </p:txBody>
      </p:sp>
      <p:sp>
        <p:nvSpPr>
          <p:cNvPr id="17" name="Text Placeholder 4"/>
          <p:cNvSpPr>
            <a:spLocks noGrp="1"/>
          </p:cNvSpPr>
          <p:nvPr>
            <p:ph type="body" sz="quarter" idx="20"/>
          </p:nvPr>
        </p:nvSpPr>
        <p:spPr>
          <a:xfrm>
            <a:off x="6672064" y="1435101"/>
            <a:ext cx="5124491" cy="4010124"/>
          </a:xfrm>
        </p:spPr>
        <p:txBody>
          <a:bodyPr tIns="0">
            <a:normAutofit/>
          </a:bodyPr>
          <a:lstStyle/>
          <a:p>
            <a:r>
              <a:rPr lang="es-ES_tradnl" dirty="0" smtClean="0">
                <a:solidFill>
                  <a:schemeClr val="bg1">
                    <a:lumMod val="50000"/>
                  </a:schemeClr>
                </a:solidFill>
              </a:rPr>
              <a:t>Características</a:t>
            </a:r>
            <a:endParaRPr lang="en-US" dirty="0" smtClean="0">
              <a:solidFill>
                <a:schemeClr val="bg1">
                  <a:lumMod val="50000"/>
                </a:schemeClr>
              </a:solidFill>
            </a:endParaRPr>
          </a:p>
          <a:p>
            <a:pPr marL="380990" lvl="1" indent="-380990">
              <a:buFont typeface="Arial" pitchFamily="34" charset="0"/>
              <a:buChar char="•"/>
            </a:pPr>
            <a:r>
              <a:rPr lang="es-ES" dirty="0" smtClean="0">
                <a:solidFill>
                  <a:schemeClr val="bg1">
                    <a:lumMod val="50000"/>
                  </a:schemeClr>
                </a:solidFill>
              </a:rPr>
              <a:t>Herramienta disponible desde Visual Studio 2012.</a:t>
            </a:r>
          </a:p>
          <a:p>
            <a:pPr marL="380990" lvl="1" indent="-380990">
              <a:buFont typeface="Arial" pitchFamily="34" charset="0"/>
              <a:buChar char="•"/>
            </a:pPr>
            <a:r>
              <a:rPr lang="es-ES" dirty="0" smtClean="0">
                <a:solidFill>
                  <a:schemeClr val="bg1">
                    <a:lumMod val="50000"/>
                  </a:schemeClr>
                </a:solidFill>
              </a:rPr>
              <a:t>Prepara el paquete de distribución (Neutral, x86, x64, ARM).</a:t>
            </a:r>
          </a:p>
          <a:p>
            <a:pPr marL="380990" lvl="1" indent="-380990">
              <a:buFont typeface="Arial" pitchFamily="34" charset="0"/>
              <a:buChar char="•"/>
            </a:pPr>
            <a:r>
              <a:rPr lang="es-ES" dirty="0" smtClean="0">
                <a:solidFill>
                  <a:schemeClr val="bg1">
                    <a:lumMod val="50000"/>
                  </a:schemeClr>
                </a:solidFill>
              </a:rPr>
              <a:t>Cuidado, que pase la certificación de esta herramienta </a:t>
            </a:r>
            <a:r>
              <a:rPr lang="es-ES" b="1" dirty="0" smtClean="0">
                <a:solidFill>
                  <a:schemeClr val="bg1">
                    <a:lumMod val="50000"/>
                  </a:schemeClr>
                </a:solidFill>
              </a:rPr>
              <a:t>NO</a:t>
            </a:r>
            <a:r>
              <a:rPr lang="es-ES" dirty="0" smtClean="0">
                <a:solidFill>
                  <a:schemeClr val="bg1">
                    <a:lumMod val="50000"/>
                  </a:schemeClr>
                </a:solidFill>
              </a:rPr>
              <a:t> implica que pase la certificación final.</a:t>
            </a:r>
          </a:p>
          <a:p>
            <a:pPr marL="380990" lvl="1" indent="-380990">
              <a:buFont typeface="Arial" pitchFamily="34" charset="0"/>
              <a:buChar char="•"/>
            </a:pPr>
            <a:endParaRPr lang="es-ES" dirty="0" smtClean="0">
              <a:solidFill>
                <a:schemeClr val="bg1">
                  <a:lumMod val="50000"/>
                </a:schemeClr>
              </a:solidFill>
            </a:endParaRPr>
          </a:p>
          <a:p>
            <a:pPr marL="380990" lvl="1" indent="-380990">
              <a:buFont typeface="Arial" pitchFamily="34" charset="0"/>
              <a:buChar char="•"/>
            </a:pPr>
            <a:endParaRPr lang="es-ES" dirty="0" smtClean="0">
              <a:solidFill>
                <a:schemeClr val="bg1">
                  <a:lumMod val="50000"/>
                </a:schemeClr>
              </a:solidFill>
            </a:endParaRPr>
          </a:p>
          <a:p>
            <a:pPr marL="380990" lvl="1" indent="-380990">
              <a:buFont typeface="Arial" pitchFamily="34" charset="0"/>
              <a:buChar char="•"/>
            </a:pPr>
            <a:endParaRPr lang="es-ES" dirty="0" smtClean="0">
              <a:solidFill>
                <a:schemeClr val="bg1">
                  <a:lumMod val="50000"/>
                </a:schemeClr>
              </a:solidFill>
            </a:endParaRPr>
          </a:p>
        </p:txBody>
      </p:sp>
      <p:graphicFrame>
        <p:nvGraphicFramePr>
          <p:cNvPr id="2" name="Diagram 1"/>
          <p:cNvGraphicFramePr/>
          <p:nvPr>
            <p:extLst>
              <p:ext uri="{D42A27DB-BD31-4B8C-83A1-F6EECF244321}">
                <p14:modId xmlns:p14="http://schemas.microsoft.com/office/powerpoint/2010/main" val="3088227433"/>
              </p:ext>
            </p:extLst>
          </p:nvPr>
        </p:nvGraphicFramePr>
        <p:xfrm>
          <a:off x="413955" y="1508787"/>
          <a:ext cx="6162099" cy="3936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8864703"/>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175787" y="2564904"/>
            <a:ext cx="7680853" cy="1728192"/>
          </a:xfrm>
        </p:spPr>
        <p:txBody>
          <a:bodyPr/>
          <a:lstStyle/>
          <a:p>
            <a:pPr marL="0" indent="0">
              <a:buNone/>
            </a:pPr>
            <a:r>
              <a:rPr lang="en-US" sz="8000" dirty="0" err="1"/>
              <a:t>Hola</a:t>
            </a:r>
            <a:r>
              <a:rPr lang="en-US" sz="8000" dirty="0"/>
              <a:t> Windows 8</a:t>
            </a:r>
            <a:r>
              <a:rPr lang="en-US" sz="8000" dirty="0" smtClean="0"/>
              <a:t>.</a:t>
            </a:r>
            <a:endParaRPr lang="en-US" sz="8000" dirty="0"/>
          </a:p>
        </p:txBody>
      </p:sp>
      <p:sp>
        <p:nvSpPr>
          <p:cNvPr id="4" name="Isosceles Triangle 3">
            <a:hlinkClick r:id="rId2" action="ppaction://hlinkfile" highlightClick="1"/>
          </p:cNvPr>
          <p:cNvSpPr/>
          <p:nvPr/>
        </p:nvSpPr>
        <p:spPr bwMode="auto">
          <a:xfrm rot="5400000">
            <a:off x="934986" y="2015999"/>
            <a:ext cx="3341868" cy="2880512"/>
          </a:xfrm>
          <a:prstGeom prst="triangle">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89634" tIns="89634" rIns="33616" bIns="33616" rtlCol="0" anchor="ctr" anchorCtr="0"/>
          <a:lstStyle/>
          <a:p>
            <a:pPr algn="ctr" defTabSz="913984"/>
            <a:r>
              <a:rPr lang="en-US" sz="3700" spc="-100" dirty="0">
                <a:gradFill>
                  <a:gsLst>
                    <a:gs pos="0">
                      <a:srgbClr val="FFFFFF"/>
                    </a:gs>
                    <a:gs pos="100000">
                      <a:srgbClr val="FFFFFF"/>
                    </a:gs>
                  </a:gsLst>
                  <a:lin ang="5400000" scaled="0"/>
                </a:gradFill>
                <a:ea typeface="Segoe UI" pitchFamily="34" charset="0"/>
                <a:cs typeface="Segoe UI" pitchFamily="34" charset="0"/>
              </a:rPr>
              <a:t>Demo</a:t>
            </a:r>
          </a:p>
        </p:txBody>
      </p:sp>
    </p:spTree>
    <p:extLst>
      <p:ext uri="{BB962C8B-B14F-4D97-AF65-F5344CB8AC3E}">
        <p14:creationId xmlns:p14="http://schemas.microsoft.com/office/powerpoint/2010/main" val="981495590"/>
      </p:ext>
    </p:extLst>
  </p:cSld>
  <p:clrMapOvr>
    <a:masterClrMapping/>
  </p:clrMapOvr>
  <mc:AlternateContent xmlns:mc="http://schemas.openxmlformats.org/markup-compatibility/2006" xmlns:p14="http://schemas.microsoft.com/office/powerpoint/2010/main">
    <mc:Choice Requires="p14">
      <p:transition spd="slow" p14:dur="1300" advClick="0">
        <p14:pan/>
      </p:transition>
    </mc:Choice>
    <mc:Fallback xmlns="">
      <p:transition xmlns:p14="http://schemas.microsoft.com/office/powerpoint/2010/main" spd="slow" advClick="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solidFill>
                  <a:schemeClr val="tx1"/>
                </a:solidFill>
              </a:rPr>
              <a:t>Windows Store</a:t>
            </a:r>
            <a:endParaRPr lang="ru-RU" dirty="0">
              <a:solidFill>
                <a:schemeClr val="tx1"/>
              </a:solidFill>
            </a:endParaRPr>
          </a:p>
        </p:txBody>
      </p:sp>
      <p:pic>
        <p:nvPicPr>
          <p:cNvPr id="10" name="Marcador de posición de imagen 9"/>
          <p:cNvPicPr>
            <a:picLocks noGrp="1" noChangeAspect="1"/>
          </p:cNvPicPr>
          <p:nvPr>
            <p:ph type="pic" sz="quarter" idx="19"/>
          </p:nvPr>
        </p:nvPicPr>
        <p:blipFill>
          <a:blip r:embed="rId2">
            <a:extLst>
              <a:ext uri="{28A0092B-C50C-407E-A947-70E740481C1C}">
                <a14:useLocalDpi xmlns:a14="http://schemas.microsoft.com/office/drawing/2010/main" val="0"/>
              </a:ext>
            </a:extLst>
          </a:blip>
          <a:stretch>
            <a:fillRect/>
          </a:stretch>
        </p:blipFill>
        <p:spPr>
          <a:xfrm>
            <a:off x="421616" y="1988839"/>
            <a:ext cx="2784000" cy="2784000"/>
          </a:xfrm>
        </p:spPr>
      </p:pic>
      <p:pic>
        <p:nvPicPr>
          <p:cNvPr id="5" name="Marcador de posición de imagen 4" descr="Windows-8-Store.jpg"/>
          <p:cNvPicPr>
            <a:picLocks noGrp="1" noChangeAspect="1"/>
          </p:cNvPicPr>
          <p:nvPr>
            <p:ph type="pic" sz="quarter" idx="21"/>
          </p:nvPr>
        </p:nvPicPr>
        <p:blipFill>
          <a:blip r:embed="rId3" cstate="print">
            <a:extLst>
              <a:ext uri="{28A0092B-C50C-407E-A947-70E740481C1C}">
                <a14:useLocalDpi xmlns:a14="http://schemas.microsoft.com/office/drawing/2010/main"/>
              </a:ext>
            </a:extLst>
          </a:blip>
          <a:srcRect/>
          <a:stretch>
            <a:fillRect/>
          </a:stretch>
        </p:blipFill>
        <p:spPr/>
      </p:pic>
      <p:pic>
        <p:nvPicPr>
          <p:cNvPr id="7" name="Marcador de posición de imagen 6" descr="euros.jpg"/>
          <p:cNvPicPr>
            <a:picLocks noGrp="1" noChangeAspect="1"/>
          </p:cNvPicPr>
          <p:nvPr>
            <p:ph type="pic" sz="quarter" idx="23"/>
          </p:nvPr>
        </p:nvPicPr>
        <p:blipFill>
          <a:blip r:embed="rId4"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9806596"/>
      </p:ext>
    </p:extLst>
  </p:cSld>
  <p:clrMapOvr>
    <a:masterClrMapping/>
  </p:clrMapOvr>
  <mc:AlternateContent xmlns:mc="http://schemas.openxmlformats.org/markup-compatibility/2006" xmlns:p14="http://schemas.microsoft.com/office/powerpoint/2010/main">
    <mc:Choice Requires="p14">
      <p:transition spd="slow" p14:dur="20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solidFill>
                  <a:srgbClr val="000000"/>
                </a:solidFill>
              </a:rPr>
              <a:t>Windows Store</a:t>
            </a:r>
            <a:endParaRPr lang="ru-RU" dirty="0">
              <a:solidFill>
                <a:srgbClr val="000000"/>
              </a:solidFill>
            </a:endParaRPr>
          </a:p>
        </p:txBody>
      </p:sp>
      <p:sp>
        <p:nvSpPr>
          <p:cNvPr id="5" name="Text Placeholder 4"/>
          <p:cNvSpPr>
            <a:spLocks noGrp="1"/>
          </p:cNvSpPr>
          <p:nvPr>
            <p:ph type="body" sz="quarter" idx="20"/>
          </p:nvPr>
        </p:nvSpPr>
        <p:spPr>
          <a:xfrm>
            <a:off x="335360" y="2372883"/>
            <a:ext cx="11461195" cy="3168352"/>
          </a:xfrm>
        </p:spPr>
        <p:txBody>
          <a:bodyPr tIns="0" numCol="2" spcCol="719982">
            <a:noAutofit/>
          </a:bodyPr>
          <a:lstStyle/>
          <a:p>
            <a:pPr marL="380990" lvl="1" indent="-380990">
              <a:buFont typeface="Arial"/>
              <a:buChar char="•"/>
            </a:pPr>
            <a:r>
              <a:rPr lang="es-ES" dirty="0" smtClean="0">
                <a:solidFill>
                  <a:schemeClr val="tx1">
                    <a:lumMod val="50000"/>
                    <a:lumOff val="50000"/>
                  </a:schemeClr>
                </a:solidFill>
              </a:rPr>
              <a:t>Es necesaria una cuenta de desarrollador para publicar aplicaciones en la Windows </a:t>
            </a:r>
            <a:r>
              <a:rPr lang="es-ES" dirty="0" err="1" smtClean="0">
                <a:solidFill>
                  <a:schemeClr val="tx1">
                    <a:lumMod val="50000"/>
                    <a:lumOff val="50000"/>
                  </a:schemeClr>
                </a:solidFill>
              </a:rPr>
              <a:t>Store</a:t>
            </a:r>
            <a:r>
              <a:rPr lang="es-ES" dirty="0" smtClean="0">
                <a:solidFill>
                  <a:schemeClr val="tx1">
                    <a:lumMod val="50000"/>
                    <a:lumOff val="50000"/>
                  </a:schemeClr>
                </a:solidFill>
              </a:rPr>
              <a:t>.</a:t>
            </a:r>
            <a:endParaRPr lang="es-ES" dirty="0">
              <a:solidFill>
                <a:schemeClr val="tx1">
                  <a:lumMod val="50000"/>
                  <a:lumOff val="50000"/>
                </a:schemeClr>
              </a:solidFill>
            </a:endParaRPr>
          </a:p>
          <a:p>
            <a:pPr marL="380990" lvl="1" indent="-380990">
              <a:buFont typeface="Arial"/>
              <a:buChar char="•"/>
            </a:pPr>
            <a:r>
              <a:rPr lang="es-ES" dirty="0" smtClean="0">
                <a:solidFill>
                  <a:schemeClr val="tx1">
                    <a:lumMod val="50000"/>
                    <a:lumOff val="50000"/>
                  </a:schemeClr>
                </a:solidFill>
              </a:rPr>
              <a:t>Los costes son 49$ para particulares y 99$ para empresas.</a:t>
            </a:r>
            <a:endParaRPr lang="es-ES" dirty="0">
              <a:solidFill>
                <a:schemeClr val="tx1">
                  <a:lumMod val="50000"/>
                  <a:lumOff val="50000"/>
                </a:schemeClr>
              </a:solidFill>
            </a:endParaRPr>
          </a:p>
          <a:p>
            <a:pPr marL="380990" lvl="1" indent="-380990">
              <a:buFont typeface="Arial"/>
              <a:buChar char="•"/>
            </a:pPr>
            <a:r>
              <a:rPr lang="es-ES" dirty="0" smtClean="0">
                <a:solidFill>
                  <a:schemeClr val="tx1">
                    <a:lumMod val="50000"/>
                    <a:lumOff val="50000"/>
                  </a:schemeClr>
                </a:solidFill>
              </a:rPr>
              <a:t>Al publicar se configura la aplicación. Desde el precio hasta metadatos muy útiles.</a:t>
            </a:r>
            <a:endParaRPr lang="es-ES" dirty="0">
              <a:solidFill>
                <a:schemeClr val="tx1">
                  <a:lumMod val="50000"/>
                  <a:lumOff val="50000"/>
                </a:schemeClr>
              </a:solidFill>
            </a:endParaRPr>
          </a:p>
          <a:p>
            <a:pPr marL="380990" lvl="1" indent="-380990">
              <a:buFont typeface="Arial"/>
              <a:buChar char="•"/>
            </a:pPr>
            <a:r>
              <a:rPr lang="es-ES" dirty="0" smtClean="0">
                <a:solidFill>
                  <a:schemeClr val="tx1">
                    <a:lumMod val="50000"/>
                    <a:lumOff val="50000"/>
                  </a:schemeClr>
                </a:solidFill>
              </a:rPr>
              <a:t>Se envía la aplicación para pasar un proceso de certificación.</a:t>
            </a:r>
          </a:p>
          <a:p>
            <a:pPr marL="380990" lvl="1" indent="-380990">
              <a:buFont typeface="Arial"/>
              <a:buChar char="•"/>
            </a:pPr>
            <a:r>
              <a:rPr lang="es-ES" dirty="0" smtClean="0">
                <a:solidFill>
                  <a:schemeClr val="tx1">
                    <a:lumMod val="50000"/>
                    <a:lumOff val="50000"/>
                  </a:schemeClr>
                </a:solidFill>
              </a:rPr>
              <a:t>Las aplicaciones se organizan en la Windows </a:t>
            </a:r>
            <a:r>
              <a:rPr lang="es-ES" dirty="0" err="1" smtClean="0">
                <a:solidFill>
                  <a:schemeClr val="tx1">
                    <a:lumMod val="50000"/>
                    <a:lumOff val="50000"/>
                  </a:schemeClr>
                </a:solidFill>
              </a:rPr>
              <a:t>Store</a:t>
            </a:r>
            <a:r>
              <a:rPr lang="es-ES" dirty="0" smtClean="0">
                <a:solidFill>
                  <a:schemeClr val="tx1">
                    <a:lumMod val="50000"/>
                    <a:lumOff val="50000"/>
                  </a:schemeClr>
                </a:solidFill>
              </a:rPr>
              <a:t> por categorías.</a:t>
            </a:r>
          </a:p>
          <a:p>
            <a:pPr marL="380990" lvl="1" indent="-380990">
              <a:buFont typeface="Arial"/>
              <a:buChar char="•"/>
            </a:pPr>
            <a:r>
              <a:rPr lang="es-ES" dirty="0" smtClean="0">
                <a:solidFill>
                  <a:schemeClr val="tx1">
                    <a:lumMod val="50000"/>
                    <a:lumOff val="50000"/>
                  </a:schemeClr>
                </a:solidFill>
              </a:rPr>
              <a:t>Contamos con un buscador de aplicaciones.</a:t>
            </a:r>
          </a:p>
          <a:p>
            <a:pPr marL="380990" lvl="1" indent="-380990">
              <a:buFont typeface="Arial"/>
              <a:buChar char="•"/>
            </a:pPr>
            <a:r>
              <a:rPr lang="es-ES" dirty="0" smtClean="0">
                <a:solidFill>
                  <a:schemeClr val="tx1">
                    <a:lumMod val="50000"/>
                    <a:lumOff val="50000"/>
                  </a:schemeClr>
                </a:solidFill>
              </a:rPr>
              <a:t>Las aplicaciones Windows </a:t>
            </a:r>
            <a:r>
              <a:rPr lang="es-ES" dirty="0" err="1" smtClean="0">
                <a:solidFill>
                  <a:schemeClr val="tx1">
                    <a:lumMod val="50000"/>
                    <a:lumOff val="50000"/>
                  </a:schemeClr>
                </a:solidFill>
              </a:rPr>
              <a:t>Store</a:t>
            </a:r>
            <a:r>
              <a:rPr lang="es-ES" dirty="0" smtClean="0">
                <a:solidFill>
                  <a:schemeClr val="tx1">
                    <a:lumMod val="50000"/>
                    <a:lumOff val="50000"/>
                  </a:schemeClr>
                </a:solidFill>
              </a:rPr>
              <a:t> sólo se pueden obtener desde la tienda de aplicaciones.</a:t>
            </a:r>
          </a:p>
        </p:txBody>
      </p:sp>
      <p:sp>
        <p:nvSpPr>
          <p:cNvPr id="16" name="Text Placeholder 4"/>
          <p:cNvSpPr txBox="1">
            <a:spLocks/>
          </p:cNvSpPr>
          <p:nvPr/>
        </p:nvSpPr>
        <p:spPr>
          <a:xfrm>
            <a:off x="335360" y="1508787"/>
            <a:ext cx="11461195" cy="864096"/>
          </a:xfrm>
          <a:prstGeom prst="rect">
            <a:avLst/>
          </a:prstGeom>
        </p:spPr>
        <p:txBody>
          <a:bodyPr vert="horz" lIns="121917" tIns="0" rIns="121917" bIns="60958" numCol="1" spcCol="719982"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err="1">
                <a:solidFill>
                  <a:schemeClr val="tx1">
                    <a:lumMod val="95000"/>
                    <a:lumOff val="5000"/>
                  </a:schemeClr>
                </a:solidFill>
              </a:rPr>
              <a:t>Distribución</a:t>
            </a:r>
            <a:r>
              <a:rPr lang="en-US" sz="3200" dirty="0">
                <a:solidFill>
                  <a:schemeClr val="tx1">
                    <a:lumMod val="95000"/>
                    <a:lumOff val="5000"/>
                  </a:schemeClr>
                </a:solidFill>
              </a:rPr>
              <a:t> de </a:t>
            </a:r>
            <a:r>
              <a:rPr lang="en-US" sz="3200" dirty="0" err="1">
                <a:solidFill>
                  <a:schemeClr val="tx1">
                    <a:lumMod val="95000"/>
                    <a:lumOff val="5000"/>
                  </a:schemeClr>
                </a:solidFill>
              </a:rPr>
              <a:t>Aplicaciones</a:t>
            </a:r>
            <a:r>
              <a:rPr lang="en-US" sz="3200" dirty="0">
                <a:solidFill>
                  <a:schemeClr val="tx1">
                    <a:lumMod val="95000"/>
                    <a:lumOff val="5000"/>
                  </a:schemeClr>
                </a:solidFill>
              </a:rPr>
              <a:t>.</a:t>
            </a:r>
          </a:p>
        </p:txBody>
      </p:sp>
    </p:spTree>
    <p:extLst>
      <p:ext uri="{BB962C8B-B14F-4D97-AF65-F5344CB8AC3E}">
        <p14:creationId xmlns:p14="http://schemas.microsoft.com/office/powerpoint/2010/main" val="458180872"/>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12930"/>
            <a:ext cx="10972800" cy="1143000"/>
          </a:xfrm>
        </p:spPr>
        <p:txBody>
          <a:bodyPr>
            <a:normAutofit/>
          </a:bodyPr>
          <a:lstStyle/>
          <a:p>
            <a:pPr algn="l"/>
            <a:r>
              <a:rPr lang="en-US" sz="6000" dirty="0" smtClean="0"/>
              <a:t>La </a:t>
            </a:r>
            <a:r>
              <a:rPr lang="en-US" sz="6000" dirty="0" err="1" smtClean="0"/>
              <a:t>tienda</a:t>
            </a:r>
            <a:r>
              <a:rPr lang="en-US" sz="6000" dirty="0" smtClean="0"/>
              <a:t> (Windows store)</a:t>
            </a:r>
            <a:endParaRPr lang="en-US" sz="6000" dirty="0"/>
          </a:p>
        </p:txBody>
      </p:sp>
      <p:grpSp>
        <p:nvGrpSpPr>
          <p:cNvPr id="9" name="Group 8"/>
          <p:cNvGrpSpPr/>
          <p:nvPr/>
        </p:nvGrpSpPr>
        <p:grpSpPr>
          <a:xfrm>
            <a:off x="1962222" y="1077308"/>
            <a:ext cx="2669375" cy="2446579"/>
            <a:chOff x="2808459" y="1630339"/>
            <a:chExt cx="2668680" cy="2446579"/>
          </a:xfrm>
        </p:grpSpPr>
        <p:sp>
          <p:nvSpPr>
            <p:cNvPr id="6" name="Rectangle 5"/>
            <p:cNvSpPr/>
            <p:nvPr/>
          </p:nvSpPr>
          <p:spPr bwMode="auto">
            <a:xfrm>
              <a:off x="2808459" y="2546213"/>
              <a:ext cx="2668680" cy="1530705"/>
            </a:xfrm>
            <a:prstGeom prst="rect">
              <a:avLst/>
            </a:prstGeo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45720" numCol="1" spcCol="0" rtlCol="0" fromWordArt="0" anchor="t" anchorCtr="0" forceAA="0" compatLnSpc="1">
              <a:prstTxWarp prst="textNoShape">
                <a:avLst/>
              </a:prstTxWarp>
              <a:noAutofit/>
            </a:bodyPr>
            <a:lstStyle/>
            <a:p>
              <a:pPr>
                <a:lnSpc>
                  <a:spcPct val="90000"/>
                </a:lnSpc>
                <a:spcBef>
                  <a:spcPts val="600"/>
                </a:spcBef>
              </a:pPr>
              <a:r>
                <a:rPr lang="en-US" sz="1550" dirty="0" err="1" smtClean="0">
                  <a:solidFill>
                    <a:schemeClr val="tx1">
                      <a:lumMod val="95000"/>
                      <a:lumOff val="5000"/>
                      <a:alpha val="99000"/>
                    </a:schemeClr>
                  </a:solidFill>
                </a:rPr>
                <a:t>Aplicación</a:t>
              </a:r>
              <a:r>
                <a:rPr lang="en-US" sz="1550" dirty="0" smtClean="0">
                  <a:solidFill>
                    <a:schemeClr val="tx1">
                      <a:lumMod val="95000"/>
                      <a:lumOff val="5000"/>
                      <a:alpha val="99000"/>
                    </a:schemeClr>
                  </a:solidFill>
                </a:rPr>
                <a:t> Windows 8, </a:t>
              </a:r>
              <a:r>
                <a:rPr lang="en-US" sz="1550" dirty="0" err="1" smtClean="0">
                  <a:solidFill>
                    <a:schemeClr val="tx1">
                      <a:lumMod val="95000"/>
                      <a:lumOff val="5000"/>
                      <a:alpha val="99000"/>
                    </a:schemeClr>
                  </a:solidFill>
                </a:rPr>
                <a:t>mostrada</a:t>
              </a:r>
              <a:r>
                <a:rPr lang="en-US" sz="1550" dirty="0" smtClean="0">
                  <a:solidFill>
                    <a:schemeClr val="tx1">
                      <a:lumMod val="95000"/>
                      <a:lumOff val="5000"/>
                      <a:alpha val="99000"/>
                    </a:schemeClr>
                  </a:solidFill>
                </a:rPr>
                <a:t> en el </a:t>
              </a:r>
              <a:r>
                <a:rPr lang="en-US" sz="1550" dirty="0" err="1" smtClean="0">
                  <a:solidFill>
                    <a:schemeClr val="tx1">
                      <a:lumMod val="95000"/>
                      <a:lumOff val="5000"/>
                      <a:alpha val="99000"/>
                    </a:schemeClr>
                  </a:solidFill>
                </a:rPr>
                <a:t>Inicio</a:t>
              </a:r>
              <a:r>
                <a:rPr lang="en-US" sz="1550" dirty="0" smtClean="0">
                  <a:solidFill>
                    <a:schemeClr val="tx1">
                      <a:lumMod val="95000"/>
                      <a:lumOff val="5000"/>
                      <a:alpha val="99000"/>
                    </a:schemeClr>
                  </a:solidFill>
                </a:rPr>
                <a:t>.</a:t>
              </a:r>
              <a:endParaRPr lang="en-US" sz="1550" dirty="0">
                <a:solidFill>
                  <a:schemeClr val="tx1">
                    <a:lumMod val="95000"/>
                    <a:lumOff val="5000"/>
                    <a:alpha val="99000"/>
                  </a:schemeClr>
                </a:solidFill>
              </a:endParaRPr>
            </a:p>
            <a:p>
              <a:pPr>
                <a:lnSpc>
                  <a:spcPct val="90000"/>
                </a:lnSpc>
                <a:spcBef>
                  <a:spcPts val="600"/>
                </a:spcBef>
              </a:pPr>
              <a:r>
                <a:rPr lang="en-US" sz="1550" dirty="0" err="1" smtClean="0">
                  <a:solidFill>
                    <a:schemeClr val="tx1">
                      <a:lumMod val="95000"/>
                      <a:lumOff val="5000"/>
                      <a:alpha val="99000"/>
                    </a:schemeClr>
                  </a:solidFill>
                </a:rPr>
                <a:t>Destacados</a:t>
              </a:r>
              <a:r>
                <a:rPr lang="en-US" sz="1550" dirty="0" smtClean="0">
                  <a:solidFill>
                    <a:schemeClr val="tx1">
                      <a:lumMod val="95000"/>
                      <a:lumOff val="5000"/>
                      <a:alpha val="99000"/>
                    </a:schemeClr>
                  </a:solidFill>
                </a:rPr>
                <a:t>, </a:t>
              </a:r>
              <a:r>
                <a:rPr lang="en-US" sz="1550" dirty="0" err="1" smtClean="0">
                  <a:solidFill>
                    <a:schemeClr val="tx1">
                      <a:lumMod val="95000"/>
                      <a:lumOff val="5000"/>
                      <a:alpha val="99000"/>
                    </a:schemeClr>
                  </a:solidFill>
                </a:rPr>
                <a:t>Recomendados</a:t>
              </a:r>
              <a:r>
                <a:rPr lang="en-US" sz="1550" dirty="0" smtClean="0">
                  <a:solidFill>
                    <a:schemeClr val="tx1">
                      <a:lumMod val="95000"/>
                      <a:lumOff val="5000"/>
                      <a:alpha val="99000"/>
                    </a:schemeClr>
                  </a:solidFill>
                </a:rPr>
                <a:t>, </a:t>
              </a:r>
              <a:r>
                <a:rPr lang="en-US" sz="1550" dirty="0" err="1" smtClean="0">
                  <a:solidFill>
                    <a:schemeClr val="tx1">
                      <a:lumMod val="95000"/>
                      <a:lumOff val="5000"/>
                      <a:alpha val="99000"/>
                    </a:schemeClr>
                  </a:solidFill>
                </a:rPr>
                <a:t>Buscador,etc</a:t>
              </a:r>
              <a:r>
                <a:rPr lang="en-US" sz="1550" dirty="0" smtClean="0">
                  <a:solidFill>
                    <a:schemeClr val="tx1">
                      <a:lumMod val="95000"/>
                      <a:lumOff val="5000"/>
                      <a:alpha val="99000"/>
                    </a:schemeClr>
                  </a:solidFill>
                </a:rPr>
                <a:t>.</a:t>
              </a:r>
              <a:endParaRPr lang="en-US" sz="1550" dirty="0">
                <a:solidFill>
                  <a:schemeClr val="tx1">
                    <a:lumMod val="95000"/>
                    <a:lumOff val="5000"/>
                    <a:alpha val="99000"/>
                  </a:schemeClr>
                </a:solidFill>
              </a:endParaRPr>
            </a:p>
            <a:p>
              <a:pPr>
                <a:lnSpc>
                  <a:spcPct val="90000"/>
                </a:lnSpc>
                <a:spcBef>
                  <a:spcPts val="600"/>
                </a:spcBef>
              </a:pPr>
              <a:r>
                <a:rPr lang="en-US" sz="1550" dirty="0">
                  <a:solidFill>
                    <a:schemeClr val="tx1">
                      <a:lumMod val="95000"/>
                      <a:lumOff val="5000"/>
                      <a:alpha val="99000"/>
                    </a:schemeClr>
                  </a:solidFill>
                </a:rPr>
                <a:t>IE10 </a:t>
              </a:r>
              <a:r>
                <a:rPr lang="en-US" sz="1550" dirty="0" smtClean="0">
                  <a:solidFill>
                    <a:schemeClr val="tx1">
                      <a:lumMod val="95000"/>
                      <a:lumOff val="5000"/>
                      <a:alpha val="99000"/>
                    </a:schemeClr>
                  </a:solidFill>
                </a:rPr>
                <a:t>&amp; Deep links.</a:t>
              </a:r>
              <a:endParaRPr lang="en-US" sz="1550" dirty="0">
                <a:solidFill>
                  <a:schemeClr val="tx1">
                    <a:lumMod val="95000"/>
                    <a:lumOff val="5000"/>
                    <a:alpha val="99000"/>
                  </a:schemeClr>
                </a:solidFill>
              </a:endParaRPr>
            </a:p>
          </p:txBody>
        </p:sp>
        <p:sp>
          <p:nvSpPr>
            <p:cNvPr id="7" name="Rectangle 6"/>
            <p:cNvSpPr/>
            <p:nvPr/>
          </p:nvSpPr>
          <p:spPr bwMode="auto">
            <a:xfrm>
              <a:off x="2808459" y="1630339"/>
              <a:ext cx="2668680" cy="915874"/>
            </a:xfrm>
            <a:prstGeom prst="rect">
              <a:avLst/>
            </a:prstGeom>
            <a:solidFill>
              <a:srgbClr val="E46C0A"/>
            </a:solidFill>
            <a:ln>
              <a:solidFill>
                <a:srgbClr val="E46C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err="1" smtClean="0">
                  <a:solidFill>
                    <a:schemeClr val="bg1">
                      <a:alpha val="99000"/>
                    </a:schemeClr>
                  </a:solidFill>
                  <a:latin typeface="Segoe UI" pitchFamily="34" charset="0"/>
                  <a:ea typeface="Segoe UI" pitchFamily="34" charset="0"/>
                  <a:cs typeface="Segoe UI" pitchFamily="34" charset="0"/>
                </a:rPr>
                <a:t>Diseñado</a:t>
              </a:r>
              <a:r>
                <a:rPr lang="en-US" sz="2200" dirty="0" smtClean="0">
                  <a:solidFill>
                    <a:schemeClr val="bg1">
                      <a:alpha val="99000"/>
                    </a:schemeClr>
                  </a:solidFill>
                  <a:latin typeface="Segoe UI" pitchFamily="34" charset="0"/>
                  <a:ea typeface="Segoe UI" pitchFamily="34" charset="0"/>
                  <a:cs typeface="Segoe UI" pitchFamily="34" charset="0"/>
                </a:rPr>
                <a:t> </a:t>
              </a:r>
              <a:r>
                <a:rPr lang="en-US" sz="2200" dirty="0" err="1" smtClean="0">
                  <a:solidFill>
                    <a:schemeClr val="bg1">
                      <a:alpha val="99000"/>
                    </a:schemeClr>
                  </a:solidFill>
                  <a:latin typeface="Segoe UI" pitchFamily="34" charset="0"/>
                  <a:ea typeface="Segoe UI" pitchFamily="34" charset="0"/>
                  <a:cs typeface="Segoe UI" pitchFamily="34" charset="0"/>
                </a:rPr>
                <a:t>para</a:t>
              </a:r>
              <a:r>
                <a:rPr lang="en-US" sz="2200" dirty="0" smtClean="0">
                  <a:solidFill>
                    <a:schemeClr val="bg1">
                      <a:alpha val="99000"/>
                    </a:schemeClr>
                  </a:solidFill>
                  <a:latin typeface="Segoe UI" pitchFamily="34" charset="0"/>
                  <a:ea typeface="Segoe UI" pitchFamily="34" charset="0"/>
                  <a:cs typeface="Segoe UI" pitchFamily="34" charset="0"/>
                </a:rPr>
                <a:t> “</a:t>
              </a:r>
              <a:r>
                <a:rPr lang="en-US" sz="2200" dirty="0" err="1" smtClean="0">
                  <a:solidFill>
                    <a:schemeClr val="bg1">
                      <a:alpha val="99000"/>
                    </a:schemeClr>
                  </a:solidFill>
                  <a:latin typeface="Segoe UI" pitchFamily="34" charset="0"/>
                  <a:ea typeface="Segoe UI" pitchFamily="34" charset="0"/>
                  <a:cs typeface="Segoe UI" pitchFamily="34" charset="0"/>
                </a:rPr>
                <a:t>descubrir</a:t>
              </a:r>
              <a:r>
                <a:rPr lang="en-US" sz="2200" dirty="0" smtClean="0">
                  <a:solidFill>
                    <a:schemeClr val="bg1">
                      <a:alpha val="99000"/>
                    </a:schemeClr>
                  </a:solidFill>
                  <a:latin typeface="Segoe UI" pitchFamily="34" charset="0"/>
                  <a:ea typeface="Segoe UI" pitchFamily="34" charset="0"/>
                  <a:cs typeface="Segoe UI" pitchFamily="34" charset="0"/>
                </a:rPr>
                <a:t>”</a:t>
              </a:r>
              <a:endParaRPr lang="en-US" sz="2200" dirty="0">
                <a:solidFill>
                  <a:schemeClr val="bg1">
                    <a:alpha val="99000"/>
                  </a:schemeClr>
                </a:solidFill>
                <a:latin typeface="Segoe UI" pitchFamily="34" charset="0"/>
                <a:ea typeface="Segoe UI" pitchFamily="34" charset="0"/>
                <a:cs typeface="Segoe UI" pitchFamily="34" charset="0"/>
              </a:endParaRPr>
            </a:p>
          </p:txBody>
        </p:sp>
      </p:grpSp>
      <p:grpSp>
        <p:nvGrpSpPr>
          <p:cNvPr id="13" name="Group 12"/>
          <p:cNvGrpSpPr/>
          <p:nvPr/>
        </p:nvGrpSpPr>
        <p:grpSpPr>
          <a:xfrm>
            <a:off x="4752349" y="1077308"/>
            <a:ext cx="2669375" cy="2446579"/>
            <a:chOff x="2808459" y="1630339"/>
            <a:chExt cx="2668680" cy="2446579"/>
          </a:xfrm>
        </p:grpSpPr>
        <p:sp>
          <p:nvSpPr>
            <p:cNvPr id="14" name="Rectangle 13"/>
            <p:cNvSpPr/>
            <p:nvPr/>
          </p:nvSpPr>
          <p:spPr bwMode="auto">
            <a:xfrm>
              <a:off x="2808459" y="2546213"/>
              <a:ext cx="2668680" cy="1530705"/>
            </a:xfrm>
            <a:prstGeom prst="rect">
              <a:avLst/>
            </a:prstGeo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45720" numCol="1" spcCol="0" rtlCol="0" fromWordArt="0" anchor="t" anchorCtr="0" forceAA="0" compatLnSpc="1">
              <a:prstTxWarp prst="textNoShape">
                <a:avLst/>
              </a:prstTxWarp>
              <a:noAutofit/>
            </a:bodyPr>
            <a:lstStyle/>
            <a:p>
              <a:pPr>
                <a:lnSpc>
                  <a:spcPct val="90000"/>
                </a:lnSpc>
                <a:spcBef>
                  <a:spcPts val="600"/>
                </a:spcBef>
              </a:pPr>
              <a:r>
                <a:rPr lang="en-US" sz="1550" dirty="0" smtClean="0">
                  <a:solidFill>
                    <a:srgbClr val="0D0D0D">
                      <a:alpha val="99000"/>
                    </a:srgbClr>
                  </a:solidFill>
                </a:rPr>
                <a:t>200</a:t>
              </a:r>
              <a:r>
                <a:rPr lang="en-US" sz="1550" dirty="0">
                  <a:solidFill>
                    <a:srgbClr val="0D0D0D">
                      <a:alpha val="99000"/>
                    </a:srgbClr>
                  </a:solidFill>
                </a:rPr>
                <a:t>+ markets, 100+ </a:t>
              </a:r>
              <a:r>
                <a:rPr lang="en-US" sz="1550" dirty="0" err="1" smtClean="0">
                  <a:solidFill>
                    <a:srgbClr val="0D0D0D">
                      <a:alpha val="99000"/>
                    </a:srgbClr>
                  </a:solidFill>
                </a:rPr>
                <a:t>idiomas</a:t>
              </a:r>
              <a:endParaRPr lang="en-US" sz="1550" dirty="0" smtClean="0">
                <a:solidFill>
                  <a:srgbClr val="0D0D0D">
                    <a:alpha val="99000"/>
                  </a:srgbClr>
                </a:solidFill>
              </a:endParaRPr>
            </a:p>
            <a:p>
              <a:pPr>
                <a:lnSpc>
                  <a:spcPct val="90000"/>
                </a:lnSpc>
                <a:spcBef>
                  <a:spcPts val="600"/>
                </a:spcBef>
              </a:pPr>
              <a:r>
                <a:rPr lang="en-US" sz="1550" dirty="0" err="1" smtClean="0">
                  <a:solidFill>
                    <a:srgbClr val="0D0D0D">
                      <a:alpha val="99000"/>
                    </a:srgbClr>
                  </a:solidFill>
                </a:rPr>
                <a:t>Distribución</a:t>
              </a:r>
              <a:r>
                <a:rPr lang="en-US" sz="1550" dirty="0" smtClean="0">
                  <a:solidFill>
                    <a:srgbClr val="0D0D0D">
                      <a:alpha val="99000"/>
                    </a:srgbClr>
                  </a:solidFill>
                </a:rPr>
                <a:t> </a:t>
              </a:r>
              <a:r>
                <a:rPr lang="en-US" sz="1550" dirty="0" err="1" smtClean="0">
                  <a:solidFill>
                    <a:srgbClr val="0D0D0D">
                      <a:alpha val="99000"/>
                    </a:srgbClr>
                  </a:solidFill>
                </a:rPr>
                <a:t>empresarial</a:t>
              </a:r>
              <a:endParaRPr lang="en-US" sz="1550" dirty="0">
                <a:solidFill>
                  <a:srgbClr val="0D0D0D">
                    <a:alpha val="99000"/>
                  </a:srgbClr>
                </a:solidFill>
              </a:endParaRPr>
            </a:p>
          </p:txBody>
        </p:sp>
        <p:sp>
          <p:nvSpPr>
            <p:cNvPr id="15" name="Rectangle 14"/>
            <p:cNvSpPr/>
            <p:nvPr/>
          </p:nvSpPr>
          <p:spPr bwMode="auto">
            <a:xfrm>
              <a:off x="2808459" y="1630339"/>
              <a:ext cx="2668680" cy="915874"/>
            </a:xfrm>
            <a:prstGeom prst="rect">
              <a:avLst/>
            </a:prstGeom>
            <a:solidFill>
              <a:srgbClr val="E46C0A"/>
            </a:solidFill>
            <a:ln>
              <a:solidFill>
                <a:srgbClr val="E46C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err="1" smtClean="0">
                  <a:solidFill>
                    <a:srgbClr val="FFFFFF">
                      <a:alpha val="99000"/>
                    </a:srgbClr>
                  </a:solidFill>
                  <a:latin typeface="Segoe UI" pitchFamily="34" charset="0"/>
                  <a:ea typeface="Segoe UI" pitchFamily="34" charset="0"/>
                  <a:cs typeface="Segoe UI" pitchFamily="34" charset="0"/>
                </a:rPr>
                <a:t>Alcance</a:t>
              </a:r>
              <a:r>
                <a:rPr lang="en-US" sz="2200" dirty="0" smtClean="0">
                  <a:solidFill>
                    <a:srgbClr val="FFFFFF">
                      <a:alpha val="99000"/>
                    </a:srgbClr>
                  </a:solidFill>
                  <a:latin typeface="Segoe UI" pitchFamily="34" charset="0"/>
                  <a:ea typeface="Segoe UI" pitchFamily="34" charset="0"/>
                  <a:cs typeface="Segoe UI" pitchFamily="34" charset="0"/>
                </a:rPr>
                <a:t> sin </a:t>
              </a:r>
              <a:r>
                <a:rPr lang="en-US" sz="2200" dirty="0" err="1" smtClean="0">
                  <a:solidFill>
                    <a:srgbClr val="FFFFFF">
                      <a:alpha val="99000"/>
                    </a:srgbClr>
                  </a:solidFill>
                  <a:latin typeface="Segoe UI" pitchFamily="34" charset="0"/>
                  <a:ea typeface="Segoe UI" pitchFamily="34" charset="0"/>
                  <a:cs typeface="Segoe UI" pitchFamily="34" charset="0"/>
                </a:rPr>
                <a:t>precedentes</a:t>
              </a:r>
              <a:endParaRPr lang="en-US" sz="2200" dirty="0">
                <a:solidFill>
                  <a:srgbClr val="FFFFFF">
                    <a:alpha val="99000"/>
                  </a:srgbClr>
                </a:solidFill>
                <a:latin typeface="Segoe UI" pitchFamily="34" charset="0"/>
                <a:ea typeface="Segoe UI" pitchFamily="34" charset="0"/>
                <a:cs typeface="Segoe UI" pitchFamily="34" charset="0"/>
              </a:endParaRPr>
            </a:p>
          </p:txBody>
        </p:sp>
      </p:grpSp>
      <p:grpSp>
        <p:nvGrpSpPr>
          <p:cNvPr id="16" name="Group 15"/>
          <p:cNvGrpSpPr/>
          <p:nvPr/>
        </p:nvGrpSpPr>
        <p:grpSpPr>
          <a:xfrm>
            <a:off x="7542476" y="1077308"/>
            <a:ext cx="2669375" cy="2446579"/>
            <a:chOff x="2808459" y="1630339"/>
            <a:chExt cx="2668680" cy="2446579"/>
          </a:xfrm>
        </p:grpSpPr>
        <p:sp>
          <p:nvSpPr>
            <p:cNvPr id="17" name="Rectangle 16"/>
            <p:cNvSpPr/>
            <p:nvPr/>
          </p:nvSpPr>
          <p:spPr bwMode="auto">
            <a:xfrm>
              <a:off x="2808459" y="2546213"/>
              <a:ext cx="2668680" cy="1530705"/>
            </a:xfrm>
            <a:prstGeom prst="rect">
              <a:avLst/>
            </a:prstGeo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45720" numCol="1" spcCol="0" rtlCol="0" fromWordArt="0" anchor="t" anchorCtr="0" forceAA="0" compatLnSpc="1">
              <a:prstTxWarp prst="textNoShape">
                <a:avLst/>
              </a:prstTxWarp>
              <a:noAutofit/>
            </a:bodyPr>
            <a:lstStyle/>
            <a:p>
              <a:pPr>
                <a:lnSpc>
                  <a:spcPct val="90000"/>
                </a:lnSpc>
                <a:spcBef>
                  <a:spcPts val="600"/>
                </a:spcBef>
              </a:pPr>
              <a:r>
                <a:rPr lang="en-US" sz="1550" dirty="0" smtClean="0">
                  <a:solidFill>
                    <a:srgbClr val="0D0D0D">
                      <a:alpha val="99000"/>
                    </a:srgbClr>
                  </a:solidFill>
                </a:rPr>
                <a:t>Gratis, </a:t>
              </a:r>
              <a:r>
                <a:rPr lang="en-US" sz="1550" dirty="0" err="1" smtClean="0">
                  <a:solidFill>
                    <a:srgbClr val="0D0D0D">
                      <a:alpha val="99000"/>
                    </a:srgbClr>
                  </a:solidFill>
                </a:rPr>
                <a:t>pago</a:t>
              </a:r>
              <a:r>
                <a:rPr lang="en-US" sz="1550" dirty="0" smtClean="0">
                  <a:solidFill>
                    <a:srgbClr val="0D0D0D">
                      <a:alpha val="99000"/>
                    </a:srgbClr>
                  </a:solidFill>
                </a:rPr>
                <a:t>, </a:t>
              </a:r>
              <a:r>
                <a:rPr lang="en-US" sz="1550" dirty="0">
                  <a:solidFill>
                    <a:srgbClr val="0D0D0D">
                      <a:alpha val="99000"/>
                    </a:srgbClr>
                  </a:solidFill>
                </a:rPr>
                <a:t>in-app, </a:t>
              </a:r>
              <a:r>
                <a:rPr lang="en-US" sz="1550" dirty="0" smtClean="0">
                  <a:solidFill>
                    <a:srgbClr val="0D0D0D">
                      <a:alpha val="99000"/>
                    </a:srgbClr>
                  </a:solidFill>
                </a:rPr>
                <a:t>trials (70x)</a:t>
              </a:r>
              <a:endParaRPr lang="en-US" sz="1550" dirty="0">
                <a:solidFill>
                  <a:srgbClr val="0D0D0D">
                    <a:alpha val="99000"/>
                  </a:srgbClr>
                </a:solidFill>
              </a:endParaRPr>
            </a:p>
            <a:p>
              <a:pPr>
                <a:lnSpc>
                  <a:spcPct val="90000"/>
                </a:lnSpc>
                <a:spcBef>
                  <a:spcPts val="600"/>
                </a:spcBef>
              </a:pPr>
              <a:r>
                <a:rPr lang="en-US" sz="1550" dirty="0">
                  <a:solidFill>
                    <a:srgbClr val="0D0D0D">
                      <a:alpha val="99000"/>
                    </a:srgbClr>
                  </a:solidFill>
                </a:rPr>
                <a:t>3</a:t>
              </a:r>
              <a:r>
                <a:rPr lang="en-US" sz="1550" baseline="30000" dirty="0">
                  <a:solidFill>
                    <a:srgbClr val="0D0D0D">
                      <a:alpha val="99000"/>
                    </a:srgbClr>
                  </a:solidFill>
                </a:rPr>
                <a:t>rd</a:t>
              </a:r>
              <a:r>
                <a:rPr lang="en-US" sz="1550" dirty="0">
                  <a:solidFill>
                    <a:srgbClr val="0D0D0D">
                      <a:alpha val="99000"/>
                    </a:srgbClr>
                  </a:solidFill>
                </a:rPr>
                <a:t> </a:t>
              </a:r>
              <a:r>
                <a:rPr lang="en-US" sz="1550" dirty="0" smtClean="0">
                  <a:solidFill>
                    <a:srgbClr val="0D0D0D">
                      <a:alpha val="99000"/>
                    </a:srgbClr>
                  </a:solidFill>
                </a:rPr>
                <a:t>in</a:t>
              </a:r>
              <a:r>
                <a:rPr lang="en-US" sz="1550" dirty="0">
                  <a:solidFill>
                    <a:srgbClr val="0D0D0D">
                      <a:alpha val="99000"/>
                    </a:srgbClr>
                  </a:solidFill>
                </a:rPr>
                <a:t>-</a:t>
              </a:r>
              <a:r>
                <a:rPr lang="en-US" sz="1550" dirty="0" smtClean="0">
                  <a:solidFill>
                    <a:srgbClr val="0D0D0D">
                      <a:alpha val="99000"/>
                    </a:srgbClr>
                  </a:solidFill>
                </a:rPr>
                <a:t>app, </a:t>
              </a:r>
              <a:r>
                <a:rPr lang="en-US" sz="1550" dirty="0" err="1" smtClean="0">
                  <a:solidFill>
                    <a:srgbClr val="0D0D0D">
                      <a:alpha val="99000"/>
                    </a:srgbClr>
                  </a:solidFill>
                </a:rPr>
                <a:t>publicidad</a:t>
              </a:r>
              <a:r>
                <a:rPr lang="en-US" sz="1550" dirty="0">
                  <a:solidFill>
                    <a:srgbClr val="0D0D0D">
                      <a:alpha val="99000"/>
                    </a:srgbClr>
                  </a:solidFill>
                </a:rPr>
                <a:t> </a:t>
              </a:r>
              <a:r>
                <a:rPr lang="en-US" sz="1550" dirty="0" smtClean="0">
                  <a:solidFill>
                    <a:srgbClr val="0D0D0D">
                      <a:alpha val="99000"/>
                    </a:srgbClr>
                  </a:solidFill>
                </a:rPr>
                <a:t>(Microsoft Advertising) y </a:t>
              </a:r>
              <a:r>
                <a:rPr lang="en-US" sz="1550" dirty="0" err="1" smtClean="0">
                  <a:solidFill>
                    <a:srgbClr val="0D0D0D">
                      <a:alpha val="99000"/>
                    </a:srgbClr>
                  </a:solidFill>
                </a:rPr>
                <a:t>negocio</a:t>
              </a:r>
              <a:r>
                <a:rPr lang="en-US" sz="1550" dirty="0" smtClean="0">
                  <a:solidFill>
                    <a:srgbClr val="0D0D0D">
                      <a:alpha val="99000"/>
                    </a:srgbClr>
                  </a:solidFill>
                </a:rPr>
                <a:t> </a:t>
              </a:r>
              <a:r>
                <a:rPr lang="en-US" sz="1550" dirty="0" err="1" smtClean="0">
                  <a:solidFill>
                    <a:srgbClr val="0D0D0D">
                      <a:alpha val="99000"/>
                    </a:srgbClr>
                  </a:solidFill>
                </a:rPr>
                <a:t>exsitente</a:t>
              </a:r>
              <a:r>
                <a:rPr lang="en-US" sz="1550" dirty="0" smtClean="0">
                  <a:solidFill>
                    <a:srgbClr val="0D0D0D">
                      <a:alpha val="99000"/>
                    </a:srgbClr>
                  </a:solidFill>
                </a:rPr>
                <a:t>.</a:t>
              </a:r>
              <a:endParaRPr lang="en-US" sz="1550" dirty="0">
                <a:solidFill>
                  <a:srgbClr val="0D0D0D">
                    <a:alpha val="99000"/>
                  </a:srgbClr>
                </a:solidFill>
              </a:endParaRPr>
            </a:p>
          </p:txBody>
        </p:sp>
        <p:sp>
          <p:nvSpPr>
            <p:cNvPr id="18" name="Rectangle 17"/>
            <p:cNvSpPr/>
            <p:nvPr/>
          </p:nvSpPr>
          <p:spPr bwMode="auto">
            <a:xfrm>
              <a:off x="2808459" y="1630339"/>
              <a:ext cx="2668680" cy="915874"/>
            </a:xfrm>
            <a:prstGeom prst="rect">
              <a:avLst/>
            </a:prstGeom>
            <a:solidFill>
              <a:srgbClr val="E46C0A"/>
            </a:solidFill>
            <a:ln>
              <a:solidFill>
                <a:srgbClr val="E46C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err="1" smtClean="0">
                  <a:solidFill>
                    <a:srgbClr val="FFFFFF">
                      <a:alpha val="99000"/>
                    </a:srgbClr>
                  </a:solidFill>
                  <a:latin typeface="Segoe UI" pitchFamily="34" charset="0"/>
                  <a:ea typeface="Segoe UI" pitchFamily="34" charset="0"/>
                  <a:cs typeface="Segoe UI" pitchFamily="34" charset="0"/>
                </a:rPr>
                <a:t>Modelos</a:t>
              </a:r>
              <a:r>
                <a:rPr lang="en-US" sz="2200" dirty="0" smtClean="0">
                  <a:solidFill>
                    <a:srgbClr val="FFFFFF">
                      <a:alpha val="99000"/>
                    </a:srgbClr>
                  </a:solidFill>
                  <a:latin typeface="Segoe UI" pitchFamily="34" charset="0"/>
                  <a:ea typeface="Segoe UI" pitchFamily="34" charset="0"/>
                  <a:cs typeface="Segoe UI" pitchFamily="34" charset="0"/>
                </a:rPr>
                <a:t> de </a:t>
              </a:r>
              <a:r>
                <a:rPr lang="en-US" sz="2200" dirty="0" err="1" smtClean="0">
                  <a:solidFill>
                    <a:srgbClr val="FFFFFF">
                      <a:alpha val="99000"/>
                    </a:srgbClr>
                  </a:solidFill>
                  <a:latin typeface="Segoe UI" pitchFamily="34" charset="0"/>
                  <a:ea typeface="Segoe UI" pitchFamily="34" charset="0"/>
                  <a:cs typeface="Segoe UI" pitchFamily="34" charset="0"/>
                </a:rPr>
                <a:t>negocio</a:t>
              </a:r>
              <a:r>
                <a:rPr lang="en-US" sz="2200" dirty="0" smtClean="0">
                  <a:solidFill>
                    <a:srgbClr val="FFFFFF">
                      <a:alpha val="99000"/>
                    </a:srgbClr>
                  </a:solidFill>
                  <a:latin typeface="Segoe UI" pitchFamily="34" charset="0"/>
                  <a:ea typeface="Segoe UI" pitchFamily="34" charset="0"/>
                  <a:cs typeface="Segoe UI" pitchFamily="34" charset="0"/>
                </a:rPr>
                <a:t> </a:t>
              </a:r>
              <a:r>
                <a:rPr lang="en-US" sz="2200" dirty="0" err="1" smtClean="0">
                  <a:solidFill>
                    <a:srgbClr val="FFFFFF">
                      <a:alpha val="99000"/>
                    </a:srgbClr>
                  </a:solidFill>
                  <a:latin typeface="Segoe UI" pitchFamily="34" charset="0"/>
                  <a:ea typeface="Segoe UI" pitchFamily="34" charset="0"/>
                  <a:cs typeface="Segoe UI" pitchFamily="34" charset="0"/>
                </a:rPr>
                <a:t>flexibles</a:t>
              </a:r>
              <a:endParaRPr lang="en-US" sz="2200" dirty="0">
                <a:solidFill>
                  <a:srgbClr val="FFFFFF">
                    <a:alpha val="99000"/>
                  </a:srgbClr>
                </a:solidFill>
                <a:latin typeface="Segoe UI" pitchFamily="34" charset="0"/>
                <a:ea typeface="Segoe UI" pitchFamily="34" charset="0"/>
                <a:cs typeface="Segoe UI" pitchFamily="34" charset="0"/>
              </a:endParaRPr>
            </a:p>
          </p:txBody>
        </p:sp>
      </p:grpSp>
      <p:grpSp>
        <p:nvGrpSpPr>
          <p:cNvPr id="22" name="Group 21"/>
          <p:cNvGrpSpPr/>
          <p:nvPr/>
        </p:nvGrpSpPr>
        <p:grpSpPr>
          <a:xfrm>
            <a:off x="1962222" y="3637628"/>
            <a:ext cx="2669375" cy="2446579"/>
            <a:chOff x="17859" y="1630339"/>
            <a:chExt cx="2668680" cy="2446579"/>
          </a:xfrm>
        </p:grpSpPr>
        <p:sp>
          <p:nvSpPr>
            <p:cNvPr id="23" name="Rectangle 22"/>
            <p:cNvSpPr/>
            <p:nvPr/>
          </p:nvSpPr>
          <p:spPr bwMode="auto">
            <a:xfrm>
              <a:off x="17859" y="2546213"/>
              <a:ext cx="2668680" cy="1530705"/>
            </a:xfrm>
            <a:prstGeom prst="rect">
              <a:avLst/>
            </a:prstGeo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45720" numCol="1" spcCol="0" rtlCol="0" fromWordArt="0" anchor="t" anchorCtr="0" forceAA="0" compatLnSpc="1">
              <a:prstTxWarp prst="textNoShape">
                <a:avLst/>
              </a:prstTxWarp>
              <a:noAutofit/>
            </a:bodyPr>
            <a:lstStyle/>
            <a:p>
              <a:pPr>
                <a:lnSpc>
                  <a:spcPct val="90000"/>
                </a:lnSpc>
                <a:spcBef>
                  <a:spcPts val="600"/>
                </a:spcBef>
              </a:pPr>
              <a:r>
                <a:rPr lang="en-US" sz="1550" dirty="0" smtClean="0">
                  <a:solidFill>
                    <a:srgbClr val="0D0D0D">
                      <a:alpha val="99000"/>
                    </a:srgbClr>
                  </a:solidFill>
                </a:rPr>
                <a:t>Los </a:t>
              </a:r>
              <a:r>
                <a:rPr lang="en-US" sz="1550" dirty="0" err="1" smtClean="0">
                  <a:solidFill>
                    <a:srgbClr val="0D0D0D">
                      <a:alpha val="99000"/>
                    </a:srgbClr>
                  </a:solidFill>
                </a:rPr>
                <a:t>documentos</a:t>
              </a:r>
              <a:r>
                <a:rPr lang="en-US" sz="1550" dirty="0" smtClean="0">
                  <a:solidFill>
                    <a:srgbClr val="0D0D0D">
                      <a:alpha val="99000"/>
                    </a:srgbClr>
                  </a:solidFill>
                </a:rPr>
                <a:t> clave </a:t>
              </a:r>
              <a:r>
                <a:rPr lang="en-US" sz="1550" dirty="0" err="1" smtClean="0">
                  <a:solidFill>
                    <a:srgbClr val="0D0D0D">
                      <a:alpha val="99000"/>
                    </a:srgbClr>
                  </a:solidFill>
                </a:rPr>
                <a:t>ya</a:t>
              </a:r>
              <a:r>
                <a:rPr lang="en-US" sz="1550" dirty="0" smtClean="0">
                  <a:solidFill>
                    <a:srgbClr val="0D0D0D">
                      <a:alpha val="99000"/>
                    </a:srgbClr>
                  </a:solidFill>
                </a:rPr>
                <a:t> </a:t>
              </a:r>
              <a:r>
                <a:rPr lang="en-US" sz="1550" dirty="0" err="1" smtClean="0">
                  <a:solidFill>
                    <a:srgbClr val="0D0D0D">
                      <a:alpha val="99000"/>
                    </a:srgbClr>
                  </a:solidFill>
                </a:rPr>
                <a:t>están</a:t>
              </a:r>
              <a:r>
                <a:rPr lang="en-US" sz="1550" dirty="0" smtClean="0">
                  <a:solidFill>
                    <a:srgbClr val="0D0D0D">
                      <a:alpha val="99000"/>
                    </a:srgbClr>
                  </a:solidFill>
                </a:rPr>
                <a:t> </a:t>
              </a:r>
              <a:r>
                <a:rPr lang="en-US" sz="1550" dirty="0" err="1" smtClean="0">
                  <a:solidFill>
                    <a:srgbClr val="0D0D0D">
                      <a:alpha val="99000"/>
                    </a:srgbClr>
                  </a:solidFill>
                </a:rPr>
                <a:t>disponibles</a:t>
              </a:r>
              <a:r>
                <a:rPr lang="en-US" sz="1550" dirty="0" smtClean="0">
                  <a:solidFill>
                    <a:srgbClr val="0D0D0D">
                      <a:alpha val="99000"/>
                    </a:srgbClr>
                  </a:solidFill>
                </a:rPr>
                <a:t>.</a:t>
              </a:r>
              <a:endParaRPr lang="en-US" sz="1550" dirty="0">
                <a:solidFill>
                  <a:srgbClr val="0D0D0D">
                    <a:alpha val="99000"/>
                  </a:srgbClr>
                </a:solidFill>
              </a:endParaRPr>
            </a:p>
            <a:p>
              <a:pPr>
                <a:lnSpc>
                  <a:spcPct val="90000"/>
                </a:lnSpc>
                <a:spcBef>
                  <a:spcPts val="600"/>
                </a:spcBef>
              </a:pPr>
              <a:r>
                <a:rPr lang="en-US" sz="1550" dirty="0">
                  <a:solidFill>
                    <a:srgbClr val="0D0D0D">
                      <a:alpha val="99000"/>
                    </a:srgbClr>
                  </a:solidFill>
                </a:rPr>
                <a:t>WACK, </a:t>
              </a:r>
              <a:r>
                <a:rPr lang="en-US" sz="1550" dirty="0" smtClean="0">
                  <a:solidFill>
                    <a:srgbClr val="0D0D0D">
                      <a:alpha val="99000"/>
                    </a:srgbClr>
                  </a:solidFill>
                </a:rPr>
                <a:t>tracking de </a:t>
              </a:r>
              <a:r>
                <a:rPr lang="en-US" sz="1550" dirty="0" err="1" smtClean="0">
                  <a:solidFill>
                    <a:srgbClr val="0D0D0D">
                      <a:alpha val="99000"/>
                    </a:srgbClr>
                  </a:solidFill>
                </a:rPr>
                <a:t>progeso</a:t>
              </a:r>
              <a:r>
                <a:rPr lang="en-US" sz="1550" dirty="0" smtClean="0">
                  <a:solidFill>
                    <a:srgbClr val="0D0D0D">
                      <a:alpha val="99000"/>
                    </a:srgbClr>
                  </a:solidFill>
                </a:rPr>
                <a:t>, feedback.</a:t>
              </a:r>
              <a:endParaRPr lang="en-US" sz="1550" dirty="0">
                <a:solidFill>
                  <a:srgbClr val="0D0D0D">
                    <a:alpha val="99000"/>
                  </a:srgbClr>
                </a:solidFill>
              </a:endParaRPr>
            </a:p>
          </p:txBody>
        </p:sp>
        <p:sp>
          <p:nvSpPr>
            <p:cNvPr id="24" name="Rectangle 23"/>
            <p:cNvSpPr/>
            <p:nvPr/>
          </p:nvSpPr>
          <p:spPr bwMode="auto">
            <a:xfrm>
              <a:off x="17859" y="1630339"/>
              <a:ext cx="2668680" cy="915874"/>
            </a:xfrm>
            <a:prstGeom prst="rect">
              <a:avLst/>
            </a:prstGeom>
            <a:solidFill>
              <a:srgbClr val="E46C0A"/>
            </a:solidFill>
            <a:ln>
              <a:solidFill>
                <a:srgbClr val="E46C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err="1" smtClean="0">
                  <a:solidFill>
                    <a:srgbClr val="FFFFFF">
                      <a:alpha val="99000"/>
                    </a:srgbClr>
                  </a:solidFill>
                  <a:latin typeface="Segoe UI" pitchFamily="34" charset="0"/>
                  <a:ea typeface="Segoe UI" pitchFamily="34" charset="0"/>
                  <a:cs typeface="Segoe UI" pitchFamily="34" charset="0"/>
                </a:rPr>
                <a:t>Transparencia</a:t>
              </a:r>
              <a:endParaRPr lang="en-US" sz="2200" dirty="0">
                <a:solidFill>
                  <a:srgbClr val="FFFFFF">
                    <a:alpha val="99000"/>
                  </a:srgbClr>
                </a:solidFill>
                <a:latin typeface="Segoe UI" pitchFamily="34" charset="0"/>
                <a:ea typeface="Segoe UI" pitchFamily="34" charset="0"/>
                <a:cs typeface="Segoe UI" pitchFamily="34" charset="0"/>
              </a:endParaRPr>
            </a:p>
          </p:txBody>
        </p:sp>
      </p:grpSp>
      <p:grpSp>
        <p:nvGrpSpPr>
          <p:cNvPr id="25" name="Group 24"/>
          <p:cNvGrpSpPr/>
          <p:nvPr/>
        </p:nvGrpSpPr>
        <p:grpSpPr>
          <a:xfrm>
            <a:off x="4752349" y="3637628"/>
            <a:ext cx="2669375" cy="2446579"/>
            <a:chOff x="17858" y="1630339"/>
            <a:chExt cx="2668680" cy="2446579"/>
          </a:xfrm>
        </p:grpSpPr>
        <p:sp>
          <p:nvSpPr>
            <p:cNvPr id="26" name="Rectangle 25"/>
            <p:cNvSpPr/>
            <p:nvPr/>
          </p:nvSpPr>
          <p:spPr bwMode="auto">
            <a:xfrm>
              <a:off x="17858" y="2546213"/>
              <a:ext cx="2668680" cy="1530705"/>
            </a:xfrm>
            <a:prstGeom prst="rect">
              <a:avLst/>
            </a:prstGeo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45720" numCol="1" spcCol="0" rtlCol="0" fromWordArt="0" anchor="t" anchorCtr="0" forceAA="0" compatLnSpc="1">
              <a:prstTxWarp prst="textNoShape">
                <a:avLst/>
              </a:prstTxWarp>
              <a:noAutofit/>
            </a:bodyPr>
            <a:lstStyle/>
            <a:p>
              <a:pPr>
                <a:lnSpc>
                  <a:spcPct val="90000"/>
                </a:lnSpc>
                <a:spcBef>
                  <a:spcPts val="600"/>
                </a:spcBef>
              </a:pPr>
              <a:r>
                <a:rPr lang="en-US" sz="1550" dirty="0" smtClean="0">
                  <a:solidFill>
                    <a:srgbClr val="0D0D0D">
                      <a:alpha val="99000"/>
                    </a:srgbClr>
                  </a:solidFill>
                </a:rPr>
                <a:t>Los </a:t>
              </a:r>
              <a:r>
                <a:rPr lang="en-US" sz="1550" dirty="0" err="1" smtClean="0">
                  <a:solidFill>
                    <a:srgbClr val="0D0D0D">
                      <a:alpha val="99000"/>
                    </a:srgbClr>
                  </a:solidFill>
                </a:rPr>
                <a:t>desarrolladores</a:t>
              </a:r>
              <a:r>
                <a:rPr lang="en-US" sz="1550" dirty="0" smtClean="0">
                  <a:solidFill>
                    <a:srgbClr val="0D0D0D">
                      <a:alpha val="99000"/>
                    </a:srgbClr>
                  </a:solidFill>
                </a:rPr>
                <a:t> </a:t>
              </a:r>
              <a:r>
                <a:rPr lang="en-US" sz="1550" dirty="0" err="1" smtClean="0">
                  <a:solidFill>
                    <a:srgbClr val="0D0D0D">
                      <a:alpha val="99000"/>
                    </a:srgbClr>
                  </a:solidFill>
                </a:rPr>
                <a:t>controlan</a:t>
              </a:r>
              <a:r>
                <a:rPr lang="en-US" sz="1550" dirty="0" smtClean="0">
                  <a:solidFill>
                    <a:srgbClr val="0D0D0D">
                      <a:alpha val="99000"/>
                    </a:srgbClr>
                  </a:solidFill>
                </a:rPr>
                <a:t> el </a:t>
              </a:r>
              <a:r>
                <a:rPr lang="en-US" sz="1550" dirty="0" err="1" smtClean="0">
                  <a:solidFill>
                    <a:srgbClr val="0D0D0D">
                      <a:alpha val="99000"/>
                    </a:srgbClr>
                  </a:solidFill>
                </a:rPr>
                <a:t>precio</a:t>
              </a:r>
              <a:r>
                <a:rPr lang="en-US" sz="1550" dirty="0">
                  <a:solidFill>
                    <a:srgbClr val="0D0D0D">
                      <a:alpha val="99000"/>
                    </a:srgbClr>
                  </a:solidFill>
                </a:rPr>
                <a:t> </a:t>
              </a:r>
              <a:r>
                <a:rPr lang="en-US" sz="1550" dirty="0" smtClean="0">
                  <a:solidFill>
                    <a:srgbClr val="0D0D0D">
                      <a:alpha val="99000"/>
                    </a:srgbClr>
                  </a:solidFill>
                </a:rPr>
                <a:t>de </a:t>
              </a:r>
              <a:r>
                <a:rPr lang="en-US" sz="1550" dirty="0" err="1" smtClean="0">
                  <a:solidFill>
                    <a:srgbClr val="0D0D0D">
                      <a:alpha val="99000"/>
                    </a:srgbClr>
                  </a:solidFill>
                </a:rPr>
                <a:t>las</a:t>
              </a:r>
              <a:r>
                <a:rPr lang="en-US" sz="1550" dirty="0" smtClean="0">
                  <a:solidFill>
                    <a:srgbClr val="0D0D0D">
                      <a:alpha val="99000"/>
                    </a:srgbClr>
                  </a:solidFill>
                </a:rPr>
                <a:t> Apps ($1,49$ a $999,99).</a:t>
              </a:r>
              <a:endParaRPr lang="en-US" sz="1550" dirty="0">
                <a:solidFill>
                  <a:srgbClr val="0D0D0D">
                    <a:alpha val="99000"/>
                  </a:srgbClr>
                </a:solidFill>
              </a:endParaRPr>
            </a:p>
            <a:p>
              <a:pPr>
                <a:lnSpc>
                  <a:spcPct val="90000"/>
                </a:lnSpc>
                <a:spcBef>
                  <a:spcPts val="600"/>
                </a:spcBef>
              </a:pPr>
              <a:r>
                <a:rPr lang="en-US" sz="1550" dirty="0" smtClean="0">
                  <a:solidFill>
                    <a:srgbClr val="0D0D0D">
                      <a:alpha val="99000"/>
                    </a:srgbClr>
                  </a:solidFill>
                </a:rPr>
                <a:t>Hasta un 80% del total de </a:t>
              </a:r>
              <a:r>
                <a:rPr lang="en-US" sz="1550" dirty="0" err="1" smtClean="0">
                  <a:solidFill>
                    <a:srgbClr val="0D0D0D">
                      <a:alpha val="99000"/>
                    </a:srgbClr>
                  </a:solidFill>
                </a:rPr>
                <a:t>ingresos</a:t>
              </a:r>
              <a:r>
                <a:rPr lang="en-US" sz="1550" dirty="0" smtClean="0">
                  <a:solidFill>
                    <a:srgbClr val="0D0D0D">
                      <a:alpha val="99000"/>
                    </a:srgbClr>
                  </a:solidFill>
                </a:rPr>
                <a:t>.</a:t>
              </a:r>
              <a:endParaRPr lang="en-US" sz="1550" dirty="0">
                <a:solidFill>
                  <a:srgbClr val="0D0D0D">
                    <a:alpha val="99000"/>
                  </a:srgbClr>
                </a:solidFill>
              </a:endParaRPr>
            </a:p>
          </p:txBody>
        </p:sp>
        <p:sp>
          <p:nvSpPr>
            <p:cNvPr id="27" name="Rectangle 26"/>
            <p:cNvSpPr/>
            <p:nvPr/>
          </p:nvSpPr>
          <p:spPr bwMode="auto">
            <a:xfrm>
              <a:off x="17858" y="1630339"/>
              <a:ext cx="2668680" cy="915874"/>
            </a:xfrm>
            <a:prstGeom prst="rect">
              <a:avLst/>
            </a:prstGeom>
            <a:solidFill>
              <a:srgbClr val="E46C0A"/>
            </a:solidFill>
            <a:ln>
              <a:solidFill>
                <a:srgbClr val="E46C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err="1" smtClean="0">
                  <a:solidFill>
                    <a:srgbClr val="FFFFFF">
                      <a:alpha val="99000"/>
                    </a:srgbClr>
                  </a:solidFill>
                  <a:latin typeface="Segoe UI" pitchFamily="34" charset="0"/>
                  <a:ea typeface="Segoe UI" pitchFamily="34" charset="0"/>
                  <a:cs typeface="Segoe UI" pitchFamily="34" charset="0"/>
                </a:rPr>
                <a:t>Precios</a:t>
              </a:r>
              <a:endParaRPr lang="en-US" sz="2200" dirty="0">
                <a:solidFill>
                  <a:srgbClr val="FFFFFF">
                    <a:alpha val="99000"/>
                  </a:srgbClr>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09696769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09600" y="-108786"/>
            <a:ext cx="10972800" cy="1143000"/>
          </a:xfrm>
        </p:spPr>
        <p:txBody>
          <a:bodyPr>
            <a:normAutofit/>
          </a:bodyPr>
          <a:lstStyle/>
          <a:p>
            <a:pPr algn="l"/>
            <a:r>
              <a:rPr lang="en-US" sz="6000" dirty="0" err="1" smtClean="0">
                <a:solidFill>
                  <a:schemeClr val="tx1">
                    <a:alpha val="99000"/>
                  </a:schemeClr>
                </a:solidFill>
              </a:rPr>
              <a:t>Ingresos</a:t>
            </a:r>
            <a:endParaRPr lang="en-US" sz="6000" dirty="0">
              <a:solidFill>
                <a:schemeClr val="tx1">
                  <a:alpha val="99000"/>
                </a:schemeClr>
              </a:solidFill>
            </a:endParaRPr>
          </a:p>
        </p:txBody>
      </p:sp>
      <p:grpSp>
        <p:nvGrpSpPr>
          <p:cNvPr id="3" name="Group 2"/>
          <p:cNvGrpSpPr/>
          <p:nvPr/>
        </p:nvGrpSpPr>
        <p:grpSpPr>
          <a:xfrm>
            <a:off x="1970155" y="938762"/>
            <a:ext cx="8244998" cy="2453064"/>
            <a:chOff x="1969641" y="1406060"/>
            <a:chExt cx="8242851" cy="2453064"/>
          </a:xfrm>
        </p:grpSpPr>
        <p:sp>
          <p:nvSpPr>
            <p:cNvPr id="24" name="Rectangle 23"/>
            <p:cNvSpPr/>
            <p:nvPr/>
          </p:nvSpPr>
          <p:spPr bwMode="auto">
            <a:xfrm>
              <a:off x="1969641" y="2025565"/>
              <a:ext cx="5133145" cy="10941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45720" numCol="1" spcCol="0" rtlCol="0" fromWordArt="0" anchor="ctr" anchorCtr="0" forceAA="0" compatLnSpc="1">
              <a:prstTxWarp prst="textNoShape">
                <a:avLst/>
              </a:prstTxWarp>
              <a:noAutofit/>
            </a:bodyPr>
            <a:lstStyle/>
            <a:p>
              <a:pPr algn="r" defTabSz="914099" fontAlgn="base">
                <a:spcBef>
                  <a:spcPct val="0"/>
                </a:spcBef>
                <a:spcAft>
                  <a:spcPct val="0"/>
                </a:spcAft>
              </a:pPr>
              <a:r>
                <a:rPr lang="en-US" sz="6000" spc="-400" dirty="0" err="1" smtClean="0">
                  <a:solidFill>
                    <a:schemeClr val="tx1">
                      <a:alpha val="99000"/>
                    </a:schemeClr>
                  </a:solidFill>
                  <a:latin typeface="Segoe UI "/>
                  <a:ea typeface="Segoe UI" pitchFamily="34" charset="0"/>
                  <a:cs typeface="Segoe UI "/>
                </a:rPr>
                <a:t>Empieza</a:t>
              </a:r>
              <a:r>
                <a:rPr lang="en-US" sz="6000" spc="-400" dirty="0" smtClean="0">
                  <a:solidFill>
                    <a:schemeClr val="tx1">
                      <a:alpha val="99000"/>
                    </a:schemeClr>
                  </a:solidFill>
                  <a:latin typeface="Segoe UI "/>
                  <a:ea typeface="Segoe UI" pitchFamily="34" charset="0"/>
                  <a:cs typeface="Segoe UI "/>
                </a:rPr>
                <a:t> con un</a:t>
              </a:r>
              <a:endParaRPr lang="en-US" sz="6000" spc="-400" dirty="0">
                <a:solidFill>
                  <a:schemeClr val="tx1">
                    <a:alpha val="99000"/>
                  </a:schemeClr>
                </a:solidFill>
                <a:latin typeface="Segoe UI "/>
                <a:ea typeface="Segoe UI" pitchFamily="34" charset="0"/>
                <a:cs typeface="Segoe UI "/>
              </a:endParaRPr>
            </a:p>
          </p:txBody>
        </p:sp>
        <p:sp>
          <p:nvSpPr>
            <p:cNvPr id="23" name="Rectangle 22"/>
            <p:cNvSpPr/>
            <p:nvPr/>
          </p:nvSpPr>
          <p:spPr bwMode="auto">
            <a:xfrm>
              <a:off x="7550504" y="1406060"/>
              <a:ext cx="2661988" cy="2453064"/>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45720" bIns="45720" numCol="1" spcCol="0" rtlCol="0" fromWordArt="0" anchor="ctr" anchorCtr="0" forceAA="0" compatLnSpc="1">
              <a:prstTxWarp prst="textNoShape">
                <a:avLst/>
              </a:prstTxWarp>
              <a:noAutofit/>
            </a:bodyPr>
            <a:lstStyle/>
            <a:p>
              <a:pPr lvl="0">
                <a:lnSpc>
                  <a:spcPct val="80000"/>
                </a:lnSpc>
              </a:pPr>
              <a:r>
                <a:rPr lang="en-US" sz="8000" dirty="0">
                  <a:solidFill>
                    <a:schemeClr val="bg1">
                      <a:alpha val="99000"/>
                    </a:schemeClr>
                  </a:solidFill>
                  <a:latin typeface="Segoe UI Light"/>
                </a:rPr>
                <a:t>70%</a:t>
              </a:r>
            </a:p>
            <a:p>
              <a:pPr lvl="0">
                <a:lnSpc>
                  <a:spcPct val="80000"/>
                </a:lnSpc>
              </a:pPr>
              <a:r>
                <a:rPr lang="es-ES" sz="2800" dirty="0" smtClean="0">
                  <a:solidFill>
                    <a:schemeClr val="bg1">
                      <a:alpha val="99000"/>
                    </a:schemeClr>
                  </a:solidFill>
                  <a:latin typeface="Segoe UI Light"/>
                </a:rPr>
                <a:t>P</a:t>
              </a:r>
              <a:r>
                <a:rPr lang="en-US" sz="2800" dirty="0" err="1" smtClean="0">
                  <a:solidFill>
                    <a:schemeClr val="bg1">
                      <a:alpha val="99000"/>
                    </a:schemeClr>
                  </a:solidFill>
                  <a:latin typeface="Segoe UI Light"/>
                </a:rPr>
                <a:t>ara</a:t>
              </a:r>
              <a:r>
                <a:rPr lang="en-US" sz="2800" dirty="0" smtClean="0">
                  <a:solidFill>
                    <a:schemeClr val="bg1">
                      <a:alpha val="99000"/>
                    </a:schemeClr>
                  </a:solidFill>
                  <a:latin typeface="Segoe UI Light"/>
                </a:rPr>
                <a:t> </a:t>
              </a:r>
              <a:r>
                <a:rPr lang="en-US" sz="2800" dirty="0" err="1" smtClean="0">
                  <a:solidFill>
                    <a:schemeClr val="bg1">
                      <a:alpha val="99000"/>
                    </a:schemeClr>
                  </a:solidFill>
                  <a:latin typeface="Segoe UI Light"/>
                </a:rPr>
                <a:t>nuevas</a:t>
              </a:r>
              <a:r>
                <a:rPr lang="en-US" sz="2800" dirty="0" smtClean="0">
                  <a:solidFill>
                    <a:schemeClr val="bg1">
                      <a:alpha val="99000"/>
                    </a:schemeClr>
                  </a:solidFill>
                  <a:latin typeface="Segoe UI Light"/>
                </a:rPr>
                <a:t> </a:t>
              </a:r>
              <a:r>
                <a:rPr lang="en-US" sz="2800" dirty="0" err="1" smtClean="0">
                  <a:solidFill>
                    <a:schemeClr val="bg1">
                      <a:alpha val="99000"/>
                    </a:schemeClr>
                  </a:solidFill>
                  <a:latin typeface="Segoe UI Light"/>
                </a:rPr>
                <a:t>aplicaciones</a:t>
              </a:r>
              <a:endParaRPr lang="en-US" sz="2800" dirty="0">
                <a:solidFill>
                  <a:schemeClr val="bg1">
                    <a:alpha val="99000"/>
                  </a:schemeClr>
                </a:solidFill>
                <a:latin typeface="Segoe UI Light"/>
              </a:endParaRPr>
            </a:p>
          </p:txBody>
        </p:sp>
      </p:grpSp>
      <p:grpSp>
        <p:nvGrpSpPr>
          <p:cNvPr id="14" name="Group 13"/>
          <p:cNvGrpSpPr/>
          <p:nvPr/>
        </p:nvGrpSpPr>
        <p:grpSpPr>
          <a:xfrm>
            <a:off x="1970155" y="3544226"/>
            <a:ext cx="8244998" cy="2453064"/>
            <a:chOff x="1969641" y="1406060"/>
            <a:chExt cx="8242851" cy="2453064"/>
          </a:xfrm>
        </p:grpSpPr>
        <p:sp>
          <p:nvSpPr>
            <p:cNvPr id="15" name="Rectangle 14"/>
            <p:cNvSpPr/>
            <p:nvPr/>
          </p:nvSpPr>
          <p:spPr bwMode="auto">
            <a:xfrm>
              <a:off x="1969641" y="2025565"/>
              <a:ext cx="4918177" cy="10941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45720" numCol="1" spcCol="0" rtlCol="0" fromWordArt="0" anchor="ctr" anchorCtr="0" forceAA="0" compatLnSpc="1">
              <a:prstTxWarp prst="textNoShape">
                <a:avLst/>
              </a:prstTxWarp>
              <a:noAutofit/>
            </a:bodyPr>
            <a:lstStyle/>
            <a:p>
              <a:pPr algn="r" defTabSz="914099" fontAlgn="base">
                <a:spcBef>
                  <a:spcPct val="0"/>
                </a:spcBef>
                <a:spcAft>
                  <a:spcPct val="0"/>
                </a:spcAft>
              </a:pPr>
              <a:r>
                <a:rPr lang="en-US" sz="6000" spc="-400" dirty="0" smtClean="0">
                  <a:solidFill>
                    <a:schemeClr val="tx1">
                      <a:alpha val="99000"/>
                    </a:schemeClr>
                  </a:solidFill>
                  <a:latin typeface="Segoe ui"/>
                  <a:ea typeface="Segoe UI" pitchFamily="34" charset="0"/>
                  <a:cs typeface="Segoe ui"/>
                </a:rPr>
                <a:t>Salta a un </a:t>
              </a:r>
              <a:endParaRPr lang="en-US" sz="6000" spc="-400" dirty="0">
                <a:solidFill>
                  <a:schemeClr val="tx1">
                    <a:alpha val="99000"/>
                  </a:schemeClr>
                </a:solidFill>
                <a:latin typeface="Segoe ui"/>
                <a:ea typeface="Segoe UI" pitchFamily="34" charset="0"/>
                <a:cs typeface="Segoe ui"/>
              </a:endParaRPr>
            </a:p>
          </p:txBody>
        </p:sp>
        <p:sp>
          <p:nvSpPr>
            <p:cNvPr id="16" name="Rectangle 15"/>
            <p:cNvSpPr/>
            <p:nvPr/>
          </p:nvSpPr>
          <p:spPr bwMode="auto">
            <a:xfrm>
              <a:off x="7550504" y="1406060"/>
              <a:ext cx="2661988" cy="2453064"/>
            </a:xfrm>
            <a:prstGeom prst="rect">
              <a:avLst/>
            </a:prstGeom>
            <a:solidFill>
              <a:srgbClr val="E46C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45720" bIns="45720" numCol="1" spcCol="0" rtlCol="0" fromWordArt="0" anchor="ctr" anchorCtr="0" forceAA="0" compatLnSpc="1">
              <a:prstTxWarp prst="textNoShape">
                <a:avLst/>
              </a:prstTxWarp>
              <a:noAutofit/>
            </a:bodyPr>
            <a:lstStyle/>
            <a:p>
              <a:pPr lvl="0">
                <a:lnSpc>
                  <a:spcPct val="80000"/>
                </a:lnSpc>
              </a:pPr>
              <a:r>
                <a:rPr lang="en-US" sz="8000" dirty="0" smtClean="0">
                  <a:solidFill>
                    <a:srgbClr val="FFFFFF">
                      <a:alpha val="99000"/>
                    </a:srgbClr>
                  </a:solidFill>
                  <a:latin typeface="Segoe UI Light"/>
                </a:rPr>
                <a:t>80</a:t>
              </a:r>
              <a:r>
                <a:rPr lang="en-US" sz="8000" dirty="0">
                  <a:solidFill>
                    <a:srgbClr val="FFFFFF">
                      <a:alpha val="99000"/>
                    </a:srgbClr>
                  </a:solidFill>
                  <a:latin typeface="Segoe UI Light"/>
                </a:rPr>
                <a:t>%</a:t>
              </a:r>
            </a:p>
            <a:p>
              <a:pPr lvl="0">
                <a:lnSpc>
                  <a:spcPct val="90000"/>
                </a:lnSpc>
              </a:pPr>
              <a:r>
                <a:rPr lang="en-US" sz="2800" dirty="0" err="1" smtClean="0">
                  <a:solidFill>
                    <a:srgbClr val="FFFFFF">
                      <a:alpha val="99000"/>
                    </a:srgbClr>
                  </a:solidFill>
                  <a:latin typeface="Segoe UI Light"/>
                </a:rPr>
                <a:t>Una</a:t>
              </a:r>
              <a:r>
                <a:rPr lang="en-US" sz="2800" dirty="0" smtClean="0">
                  <a:solidFill>
                    <a:srgbClr val="FFFFFF">
                      <a:alpha val="99000"/>
                    </a:srgbClr>
                  </a:solidFill>
                  <a:latin typeface="Segoe UI Light"/>
                </a:rPr>
                <a:t> </a:t>
              </a:r>
              <a:r>
                <a:rPr lang="en-US" sz="2800" dirty="0" err="1" smtClean="0">
                  <a:solidFill>
                    <a:srgbClr val="FFFFFF">
                      <a:alpha val="99000"/>
                    </a:srgbClr>
                  </a:solidFill>
                  <a:latin typeface="Segoe UI Light"/>
                </a:rPr>
                <a:t>vez</a:t>
              </a:r>
              <a:r>
                <a:rPr lang="en-US" sz="2800" dirty="0" smtClean="0">
                  <a:solidFill>
                    <a:srgbClr val="FFFFFF">
                      <a:alpha val="99000"/>
                    </a:srgbClr>
                  </a:solidFill>
                  <a:latin typeface="Segoe UI Light"/>
                </a:rPr>
                <a:t> </a:t>
              </a:r>
              <a:r>
                <a:rPr lang="en-US" sz="2800" dirty="0" err="1" smtClean="0">
                  <a:solidFill>
                    <a:srgbClr val="FFFFFF">
                      <a:alpha val="99000"/>
                    </a:srgbClr>
                  </a:solidFill>
                  <a:latin typeface="Segoe UI Light"/>
                </a:rPr>
                <a:t>que</a:t>
              </a:r>
              <a:r>
                <a:rPr lang="en-US" sz="2800" dirty="0" smtClean="0">
                  <a:solidFill>
                    <a:srgbClr val="FFFFFF">
                      <a:alpha val="99000"/>
                    </a:srgbClr>
                  </a:solidFill>
                  <a:latin typeface="Segoe UI Light"/>
                </a:rPr>
                <a:t> consigas$25,000</a:t>
              </a:r>
              <a:endParaRPr lang="en-US" sz="2800" dirty="0">
                <a:solidFill>
                  <a:srgbClr val="FFFFFF">
                    <a:alpha val="99000"/>
                  </a:srgbClr>
                </a:solidFill>
                <a:latin typeface="Segoe UI Light"/>
              </a:endParaRPr>
            </a:p>
          </p:txBody>
        </p:sp>
      </p:grpSp>
    </p:spTree>
    <p:extLst>
      <p:ext uri="{BB962C8B-B14F-4D97-AF65-F5344CB8AC3E}">
        <p14:creationId xmlns:p14="http://schemas.microsoft.com/office/powerpoint/2010/main" val="270374558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9" presetClass="emph" presetSubtype="0" nodeType="afterEffect">
                                  <p:stCondLst>
                                    <p:cond delay="0"/>
                                  </p:stCondLst>
                                  <p:childTnLst>
                                    <p:set>
                                      <p:cBhvr rctx="PPT">
                                        <p:cTn id="10" dur="indefinite"/>
                                        <p:tgtEl>
                                          <p:spTgt spid="3"/>
                                        </p:tgtEl>
                                        <p:attrNameLst>
                                          <p:attrName>style.opacity</p:attrName>
                                        </p:attrNameLst>
                                      </p:cBhvr>
                                      <p:to>
                                        <p:strVal val="0.25"/>
                                      </p:to>
                                    </p:set>
                                    <p:animEffect filter="image" prLst="opacity: 0.25">
                                      <p:cBhvr rctx="IE">
                                        <p:cTn id="11"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 sz="5300" dirty="0" smtClean="0">
                <a:solidFill>
                  <a:schemeClr val="tx1"/>
                </a:solidFill>
              </a:rPr>
              <a:t>Hablamos </a:t>
            </a:r>
            <a:r>
              <a:rPr lang="es-ES" sz="5300" dirty="0">
                <a:solidFill>
                  <a:schemeClr val="tx1"/>
                </a:solidFill>
              </a:rPr>
              <a:t>de Oportunidades</a:t>
            </a:r>
          </a:p>
        </p:txBody>
      </p:sp>
      <p:grpSp>
        <p:nvGrpSpPr>
          <p:cNvPr id="4" name="Group 638"/>
          <p:cNvGrpSpPr/>
          <p:nvPr/>
        </p:nvGrpSpPr>
        <p:grpSpPr>
          <a:xfrm>
            <a:off x="3349982" y="2289233"/>
            <a:ext cx="2668301" cy="2446579"/>
            <a:chOff x="2808459" y="1630339"/>
            <a:chExt cx="2668680" cy="2446579"/>
          </a:xfrm>
        </p:grpSpPr>
        <p:sp>
          <p:nvSpPr>
            <p:cNvPr id="5" name="Rectangle 639"/>
            <p:cNvSpPr/>
            <p:nvPr/>
          </p:nvSpPr>
          <p:spPr bwMode="auto">
            <a:xfrm>
              <a:off x="2808459" y="2546213"/>
              <a:ext cx="2668680" cy="1530705"/>
            </a:xfrm>
            <a:prstGeom prst="rect">
              <a:avLst/>
            </a:prstGeom>
            <a:solidFill>
              <a:srgbClr val="FDEA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a:lnSpc>
                  <a:spcPct val="90000"/>
                </a:lnSpc>
                <a:spcBef>
                  <a:spcPts val="600"/>
                </a:spcBef>
              </a:pPr>
              <a:r>
                <a:rPr lang="en-US" sz="4400" dirty="0">
                  <a:solidFill>
                    <a:srgbClr val="984807">
                      <a:alpha val="99000"/>
                    </a:srgbClr>
                  </a:solidFill>
                </a:rPr>
                <a:t>100+</a:t>
              </a:r>
            </a:p>
            <a:p>
              <a:pPr>
                <a:lnSpc>
                  <a:spcPct val="90000"/>
                </a:lnSpc>
                <a:spcBef>
                  <a:spcPts val="600"/>
                </a:spcBef>
              </a:pPr>
              <a:r>
                <a:rPr lang="en-US" dirty="0" err="1" smtClean="0">
                  <a:solidFill>
                    <a:srgbClr val="984807">
                      <a:alpha val="99000"/>
                    </a:srgbClr>
                  </a:solidFill>
                </a:rPr>
                <a:t>idiomas</a:t>
              </a:r>
              <a:endParaRPr lang="en-US" dirty="0">
                <a:solidFill>
                  <a:srgbClr val="984807">
                    <a:alpha val="99000"/>
                  </a:srgbClr>
                </a:solidFill>
              </a:endParaRPr>
            </a:p>
          </p:txBody>
        </p:sp>
        <p:sp>
          <p:nvSpPr>
            <p:cNvPr id="6" name="Rectangle 640"/>
            <p:cNvSpPr/>
            <p:nvPr/>
          </p:nvSpPr>
          <p:spPr bwMode="auto">
            <a:xfrm>
              <a:off x="2808459" y="1630339"/>
              <a:ext cx="2668680" cy="915874"/>
            </a:xfrm>
            <a:prstGeom prst="rect">
              <a:avLst/>
            </a:prstGeom>
            <a:solidFill>
              <a:srgbClr val="E46C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913870" fontAlgn="base">
                <a:lnSpc>
                  <a:spcPct val="90000"/>
                </a:lnSpc>
                <a:spcBef>
                  <a:spcPct val="0"/>
                </a:spcBef>
                <a:spcAft>
                  <a:spcPct val="0"/>
                </a:spcAft>
              </a:pPr>
              <a:r>
                <a:rPr lang="en-US" dirty="0">
                  <a:solidFill>
                    <a:srgbClr val="FFFFFF">
                      <a:alpha val="99000"/>
                    </a:srgbClr>
                  </a:solidFill>
                  <a:ea typeface="Segoe UI" pitchFamily="34" charset="0"/>
                  <a:cs typeface="Segoe UI" pitchFamily="34" charset="0"/>
                </a:rPr>
                <a:t>Apps </a:t>
              </a:r>
              <a:r>
                <a:rPr lang="en-US" dirty="0" smtClean="0">
                  <a:solidFill>
                    <a:srgbClr val="FFFFFF">
                      <a:alpha val="99000"/>
                    </a:srgbClr>
                  </a:solidFill>
                  <a:ea typeface="Segoe UI" pitchFamily="34" charset="0"/>
                  <a:cs typeface="Segoe UI" pitchFamily="34" charset="0"/>
                </a:rPr>
                <a:t>en</a:t>
              </a:r>
              <a:r>
                <a:rPr lang="en-US" dirty="0">
                  <a:solidFill>
                    <a:srgbClr val="FFFFFF">
                      <a:alpha val="99000"/>
                    </a:srgbClr>
                  </a:solidFill>
                  <a:ea typeface="Segoe UI" pitchFamily="34" charset="0"/>
                  <a:cs typeface="Segoe UI" pitchFamily="34" charset="0"/>
                </a:rPr>
                <a:t>:</a:t>
              </a:r>
            </a:p>
          </p:txBody>
        </p:sp>
      </p:grpSp>
      <p:grpSp>
        <p:nvGrpSpPr>
          <p:cNvPr id="7" name="Group 641"/>
          <p:cNvGrpSpPr/>
          <p:nvPr/>
        </p:nvGrpSpPr>
        <p:grpSpPr>
          <a:xfrm>
            <a:off x="6138986" y="2289233"/>
            <a:ext cx="2668301" cy="2446579"/>
            <a:chOff x="2808459" y="1630339"/>
            <a:chExt cx="2668680" cy="2446579"/>
          </a:xfrm>
        </p:grpSpPr>
        <p:sp>
          <p:nvSpPr>
            <p:cNvPr id="8" name="Rectangle 642"/>
            <p:cNvSpPr/>
            <p:nvPr/>
          </p:nvSpPr>
          <p:spPr bwMode="auto">
            <a:xfrm>
              <a:off x="2808459" y="2546213"/>
              <a:ext cx="2668680" cy="1530705"/>
            </a:xfrm>
            <a:prstGeom prst="rect">
              <a:avLst/>
            </a:prstGeom>
            <a:solidFill>
              <a:srgbClr val="FDEA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a:lnSpc>
                  <a:spcPct val="90000"/>
                </a:lnSpc>
                <a:spcBef>
                  <a:spcPts val="600"/>
                </a:spcBef>
              </a:pPr>
              <a:r>
                <a:rPr lang="en-US" sz="4400" dirty="0">
                  <a:solidFill>
                    <a:srgbClr val="984807">
                      <a:alpha val="99000"/>
                    </a:srgbClr>
                  </a:solidFill>
                </a:rPr>
                <a:t>120+</a:t>
              </a:r>
            </a:p>
            <a:p>
              <a:pPr>
                <a:lnSpc>
                  <a:spcPct val="90000"/>
                </a:lnSpc>
                <a:spcBef>
                  <a:spcPts val="600"/>
                </a:spcBef>
              </a:pPr>
              <a:r>
                <a:rPr lang="en-US" dirty="0">
                  <a:solidFill>
                    <a:srgbClr val="984807">
                      <a:alpha val="99000"/>
                    </a:srgbClr>
                  </a:solidFill>
                </a:rPr>
                <a:t>markets</a:t>
              </a:r>
            </a:p>
          </p:txBody>
        </p:sp>
        <p:sp>
          <p:nvSpPr>
            <p:cNvPr id="9" name="Rectangle 643"/>
            <p:cNvSpPr/>
            <p:nvPr/>
          </p:nvSpPr>
          <p:spPr bwMode="auto">
            <a:xfrm>
              <a:off x="2808459" y="1630339"/>
              <a:ext cx="2668680" cy="915874"/>
            </a:xfrm>
            <a:prstGeom prst="rect">
              <a:avLst/>
            </a:prstGeom>
            <a:solidFill>
              <a:srgbClr val="E46C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913870" fontAlgn="base">
                <a:lnSpc>
                  <a:spcPct val="90000"/>
                </a:lnSpc>
                <a:spcBef>
                  <a:spcPct val="0"/>
                </a:spcBef>
                <a:spcAft>
                  <a:spcPct val="0"/>
                </a:spcAft>
              </a:pPr>
              <a:r>
                <a:rPr lang="en-US" dirty="0" err="1" smtClean="0">
                  <a:solidFill>
                    <a:srgbClr val="FFFFFF">
                      <a:alpha val="99000"/>
                    </a:srgbClr>
                  </a:solidFill>
                  <a:ea typeface="Segoe UI" pitchFamily="34" charset="0"/>
                  <a:cs typeface="Segoe UI" pitchFamily="34" charset="0"/>
                </a:rPr>
                <a:t>Desarrolladores</a:t>
              </a:r>
              <a:r>
                <a:rPr lang="en-US" dirty="0" smtClean="0">
                  <a:solidFill>
                    <a:srgbClr val="FFFFFF">
                      <a:alpha val="99000"/>
                    </a:srgbClr>
                  </a:solidFill>
                  <a:ea typeface="Segoe UI" pitchFamily="34" charset="0"/>
                  <a:cs typeface="Segoe UI" pitchFamily="34" charset="0"/>
                </a:rPr>
                <a:t> de:</a:t>
              </a:r>
              <a:endParaRPr lang="en-US" dirty="0">
                <a:solidFill>
                  <a:srgbClr val="FFFFFF">
                    <a:alpha val="99000"/>
                  </a:srgbClr>
                </a:solidFill>
                <a:ea typeface="Segoe UI" pitchFamily="34" charset="0"/>
                <a:cs typeface="Segoe UI" pitchFamily="34" charset="0"/>
              </a:endParaRPr>
            </a:p>
          </p:txBody>
        </p:sp>
      </p:grpSp>
      <p:grpSp>
        <p:nvGrpSpPr>
          <p:cNvPr id="10" name="Group 644"/>
          <p:cNvGrpSpPr/>
          <p:nvPr/>
        </p:nvGrpSpPr>
        <p:grpSpPr>
          <a:xfrm>
            <a:off x="8927991" y="2289233"/>
            <a:ext cx="2668301" cy="2446579"/>
            <a:chOff x="2808459" y="1630339"/>
            <a:chExt cx="2668680" cy="2446579"/>
          </a:xfrm>
        </p:grpSpPr>
        <p:sp>
          <p:nvSpPr>
            <p:cNvPr id="11" name="Rectangle 645"/>
            <p:cNvSpPr/>
            <p:nvPr/>
          </p:nvSpPr>
          <p:spPr bwMode="auto">
            <a:xfrm>
              <a:off x="2808459" y="2546213"/>
              <a:ext cx="2668680" cy="1530705"/>
            </a:xfrm>
            <a:prstGeom prst="rect">
              <a:avLst/>
            </a:prstGeom>
            <a:solidFill>
              <a:srgbClr val="FDEA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a:lnSpc>
                  <a:spcPct val="90000"/>
                </a:lnSpc>
                <a:spcBef>
                  <a:spcPts val="600"/>
                </a:spcBef>
              </a:pPr>
              <a:r>
                <a:rPr lang="en-US" sz="4400" dirty="0">
                  <a:solidFill>
                    <a:srgbClr val="984807">
                      <a:alpha val="99000"/>
                    </a:srgbClr>
                  </a:solidFill>
                </a:rPr>
                <a:t>80+ </a:t>
              </a:r>
            </a:p>
            <a:p>
              <a:pPr>
                <a:lnSpc>
                  <a:spcPct val="90000"/>
                </a:lnSpc>
                <a:spcBef>
                  <a:spcPts val="600"/>
                </a:spcBef>
              </a:pPr>
              <a:r>
                <a:rPr lang="en-US" dirty="0" err="1" smtClean="0">
                  <a:solidFill>
                    <a:srgbClr val="984807">
                      <a:alpha val="99000"/>
                    </a:srgbClr>
                  </a:solidFill>
                </a:rPr>
                <a:t>monedas</a:t>
              </a:r>
              <a:endParaRPr lang="en-US" sz="1600" dirty="0">
                <a:solidFill>
                  <a:srgbClr val="984807">
                    <a:alpha val="99000"/>
                  </a:srgbClr>
                </a:solidFill>
              </a:endParaRPr>
            </a:p>
          </p:txBody>
        </p:sp>
        <p:sp>
          <p:nvSpPr>
            <p:cNvPr id="12" name="Rectangle 646"/>
            <p:cNvSpPr/>
            <p:nvPr/>
          </p:nvSpPr>
          <p:spPr bwMode="auto">
            <a:xfrm>
              <a:off x="2808459" y="1630339"/>
              <a:ext cx="2668680" cy="915874"/>
            </a:xfrm>
            <a:prstGeom prst="rect">
              <a:avLst/>
            </a:prstGeom>
            <a:solidFill>
              <a:srgbClr val="E46C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913870" fontAlgn="base">
                <a:lnSpc>
                  <a:spcPct val="90000"/>
                </a:lnSpc>
                <a:spcBef>
                  <a:spcPct val="0"/>
                </a:spcBef>
                <a:spcAft>
                  <a:spcPct val="0"/>
                </a:spcAft>
              </a:pPr>
              <a:r>
                <a:rPr lang="en-US" dirty="0" err="1" smtClean="0">
                  <a:solidFill>
                    <a:srgbClr val="FFFFFF">
                      <a:alpha val="99000"/>
                    </a:srgbClr>
                  </a:solidFill>
                  <a:ea typeface="Segoe UI" pitchFamily="34" charset="0"/>
                  <a:cs typeface="Segoe UI" pitchFamily="34" charset="0"/>
                </a:rPr>
                <a:t>Pagos</a:t>
              </a:r>
              <a:r>
                <a:rPr lang="en-US" dirty="0" smtClean="0">
                  <a:solidFill>
                    <a:srgbClr val="FFFFFF">
                      <a:alpha val="99000"/>
                    </a:srgbClr>
                  </a:solidFill>
                  <a:ea typeface="Segoe UI" pitchFamily="34" charset="0"/>
                  <a:cs typeface="Segoe UI" pitchFamily="34" charset="0"/>
                </a:rPr>
                <a:t>:</a:t>
              </a:r>
              <a:endParaRPr lang="en-US" dirty="0">
                <a:solidFill>
                  <a:srgbClr val="FFFFFF">
                    <a:alpha val="99000"/>
                  </a:srgbClr>
                </a:solidFill>
                <a:ea typeface="Segoe UI" pitchFamily="34" charset="0"/>
                <a:cs typeface="Segoe UI" pitchFamily="34" charset="0"/>
              </a:endParaRPr>
            </a:p>
          </p:txBody>
        </p:sp>
      </p:grpSp>
      <p:grpSp>
        <p:nvGrpSpPr>
          <p:cNvPr id="13" name="Group 1279"/>
          <p:cNvGrpSpPr/>
          <p:nvPr/>
        </p:nvGrpSpPr>
        <p:grpSpPr>
          <a:xfrm>
            <a:off x="560975" y="2289233"/>
            <a:ext cx="2668301" cy="2446579"/>
            <a:chOff x="2808459" y="1630339"/>
            <a:chExt cx="2668680" cy="2446579"/>
          </a:xfrm>
        </p:grpSpPr>
        <p:sp>
          <p:nvSpPr>
            <p:cNvPr id="14" name="Rectangle 1280"/>
            <p:cNvSpPr/>
            <p:nvPr/>
          </p:nvSpPr>
          <p:spPr bwMode="auto">
            <a:xfrm>
              <a:off x="2808459" y="2546213"/>
              <a:ext cx="2668680" cy="153070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a:lnSpc>
                  <a:spcPct val="90000"/>
                </a:lnSpc>
                <a:spcBef>
                  <a:spcPts val="600"/>
                </a:spcBef>
              </a:pPr>
              <a:r>
                <a:rPr lang="en-US" sz="4400" dirty="0">
                  <a:solidFill>
                    <a:schemeClr val="accent6">
                      <a:lumMod val="50000"/>
                      <a:alpha val="99000"/>
                    </a:schemeClr>
                  </a:solidFill>
                </a:rPr>
                <a:t>230+</a:t>
              </a:r>
            </a:p>
            <a:p>
              <a:pPr>
                <a:lnSpc>
                  <a:spcPct val="90000"/>
                </a:lnSpc>
                <a:spcBef>
                  <a:spcPts val="600"/>
                </a:spcBef>
              </a:pPr>
              <a:r>
                <a:rPr lang="en-US" dirty="0" err="1" smtClean="0">
                  <a:solidFill>
                    <a:schemeClr val="accent6">
                      <a:lumMod val="50000"/>
                      <a:alpha val="99000"/>
                    </a:schemeClr>
                  </a:solidFill>
                </a:rPr>
                <a:t>países</a:t>
              </a:r>
              <a:endParaRPr lang="en-US" dirty="0">
                <a:solidFill>
                  <a:schemeClr val="accent6">
                    <a:lumMod val="50000"/>
                    <a:alpha val="99000"/>
                  </a:schemeClr>
                </a:solidFill>
              </a:endParaRPr>
            </a:p>
          </p:txBody>
        </p:sp>
        <p:sp>
          <p:nvSpPr>
            <p:cNvPr id="15" name="Rectangle 1281"/>
            <p:cNvSpPr/>
            <p:nvPr/>
          </p:nvSpPr>
          <p:spPr bwMode="auto">
            <a:xfrm>
              <a:off x="2808459" y="1630339"/>
              <a:ext cx="2668680" cy="915874"/>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913870" fontAlgn="base">
                <a:lnSpc>
                  <a:spcPct val="90000"/>
                </a:lnSpc>
                <a:spcBef>
                  <a:spcPct val="0"/>
                </a:spcBef>
                <a:spcAft>
                  <a:spcPct val="0"/>
                </a:spcAft>
              </a:pPr>
              <a:r>
                <a:rPr lang="en-US" dirty="0">
                  <a:solidFill>
                    <a:srgbClr val="FFFFFF">
                      <a:alpha val="99000"/>
                    </a:srgbClr>
                  </a:solidFill>
                  <a:ea typeface="Segoe UI" pitchFamily="34" charset="0"/>
                  <a:cs typeface="Segoe UI" pitchFamily="34" charset="0"/>
                </a:rPr>
                <a:t>Store </a:t>
              </a:r>
              <a:r>
                <a:rPr lang="en-US" dirty="0" smtClean="0">
                  <a:solidFill>
                    <a:srgbClr val="FFFFFF">
                      <a:alpha val="99000"/>
                    </a:srgbClr>
                  </a:solidFill>
                  <a:ea typeface="Segoe UI" pitchFamily="34" charset="0"/>
                  <a:cs typeface="Segoe UI" pitchFamily="34" charset="0"/>
                </a:rPr>
                <a:t>en</a:t>
              </a:r>
              <a:r>
                <a:rPr lang="en-US" dirty="0">
                  <a:solidFill>
                    <a:srgbClr val="FFFFFF">
                      <a:alpha val="99000"/>
                    </a:srgbClr>
                  </a:solidFill>
                  <a:ea typeface="Segoe UI" pitchFamily="34" charset="0"/>
                  <a:cs typeface="Segoe UI" pitchFamily="34" charset="0"/>
                </a:rPr>
                <a:t>:</a:t>
              </a:r>
            </a:p>
          </p:txBody>
        </p:sp>
      </p:grpSp>
    </p:spTree>
    <p:extLst>
      <p:ext uri="{BB962C8B-B14F-4D97-AF65-F5344CB8AC3E}">
        <p14:creationId xmlns:p14="http://schemas.microsoft.com/office/powerpoint/2010/main" val="3803051072"/>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78362" y="69930"/>
            <a:ext cx="11533177" cy="1026857"/>
          </a:xfrm>
        </p:spPr>
        <p:txBody>
          <a:bodyPr/>
          <a:lstStyle/>
          <a:p>
            <a:r>
              <a:rPr lang="es-ES" dirty="0" smtClean="0">
                <a:solidFill>
                  <a:schemeClr val="tx1"/>
                </a:solidFill>
              </a:rPr>
              <a:t>Si, oportunidades</a:t>
            </a:r>
            <a:endParaRPr lang="es-ES" dirty="0">
              <a:solidFill>
                <a:schemeClr val="tx1"/>
              </a:solidFill>
            </a:endParaRPr>
          </a:p>
        </p:txBody>
      </p:sp>
      <p:sp>
        <p:nvSpPr>
          <p:cNvPr id="24" name="Freeform 3"/>
          <p:cNvSpPr/>
          <p:nvPr/>
        </p:nvSpPr>
        <p:spPr>
          <a:xfrm>
            <a:off x="603504" y="1328711"/>
            <a:ext cx="4809744" cy="3607308"/>
          </a:xfrm>
          <a:custGeom>
            <a:avLst/>
            <a:gdLst>
              <a:gd name="connsiteX0" fmla="*/ 12954 w 3607308"/>
              <a:gd name="connsiteY0" fmla="*/ 1803654 h 3607308"/>
              <a:gd name="connsiteX1" fmla="*/ 1803654 w 3607308"/>
              <a:gd name="connsiteY1" fmla="*/ 12954 h 3607308"/>
              <a:gd name="connsiteX2" fmla="*/ 3594354 w 3607308"/>
              <a:gd name="connsiteY2" fmla="*/ 1803654 h 3607308"/>
              <a:gd name="connsiteX3" fmla="*/ 1803654 w 3607308"/>
              <a:gd name="connsiteY3" fmla="*/ 3594354 h 3607308"/>
              <a:gd name="connsiteX4" fmla="*/ 12954 w 3607308"/>
              <a:gd name="connsiteY4" fmla="*/ 1803654 h 36073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07308" h="3607308">
                <a:moveTo>
                  <a:pt x="12954" y="1803654"/>
                </a:moveTo>
                <a:cubicBezTo>
                  <a:pt x="12954" y="814705"/>
                  <a:pt x="814679" y="12954"/>
                  <a:pt x="1803654" y="12954"/>
                </a:cubicBezTo>
                <a:cubicBezTo>
                  <a:pt x="2792603" y="12954"/>
                  <a:pt x="3594354" y="814705"/>
                  <a:pt x="3594354" y="1803654"/>
                </a:cubicBezTo>
                <a:cubicBezTo>
                  <a:pt x="3594354" y="2792603"/>
                  <a:pt x="2792603" y="3594354"/>
                  <a:pt x="1803654" y="3594354"/>
                </a:cubicBezTo>
                <a:cubicBezTo>
                  <a:pt x="814679" y="3594354"/>
                  <a:pt x="12954" y="2792603"/>
                  <a:pt x="12954" y="1803654"/>
                </a:cubicBezTo>
              </a:path>
            </a:pathLst>
          </a:custGeom>
          <a:solidFill>
            <a:schemeClr val="accent1">
              <a:alpha val="0"/>
            </a:schemeClr>
          </a:solidFill>
          <a:ln w="254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25" name="TextBox 1"/>
          <p:cNvSpPr txBox="1"/>
          <p:nvPr/>
        </p:nvSpPr>
        <p:spPr>
          <a:xfrm>
            <a:off x="2286001" y="5328705"/>
            <a:ext cx="1403479" cy="730183"/>
          </a:xfrm>
          <a:prstGeom prst="rect">
            <a:avLst/>
          </a:prstGeom>
          <a:noFill/>
        </p:spPr>
        <p:txBody>
          <a:bodyPr wrap="none" lIns="0" tIns="0" rIns="0" bIns="60958" rtlCol="0">
            <a:spAutoFit/>
          </a:bodyPr>
          <a:lstStyle/>
          <a:p>
            <a:pPr>
              <a:lnSpc>
                <a:spcPts val="2400"/>
              </a:lnSpc>
              <a:tabLst>
                <a:tab pos="355591" algn="l"/>
              </a:tabLst>
            </a:pPr>
            <a:r>
              <a:rPr lang="en-US" altLang="zh-CN" sz="2400" dirty="0">
                <a:solidFill>
                  <a:srgbClr val="000000"/>
                </a:solidFill>
                <a:latin typeface="Calibri" pitchFamily="18" charset="0"/>
                <a:cs typeface="Calibri" pitchFamily="18" charset="0"/>
              </a:rPr>
              <a:t>Windows</a:t>
            </a:r>
            <a:r>
              <a:rPr lang="en-US" altLang="zh-CN" sz="2400" dirty="0">
                <a:latin typeface="Times New Roman" pitchFamily="18" charset="0"/>
                <a:cs typeface="Times New Roman" pitchFamily="18" charset="0"/>
              </a:rPr>
              <a:t> </a:t>
            </a:r>
            <a:r>
              <a:rPr lang="en-US" altLang="zh-CN" sz="2400" dirty="0">
                <a:solidFill>
                  <a:srgbClr val="000000"/>
                </a:solidFill>
                <a:latin typeface="Calibri" pitchFamily="18" charset="0"/>
                <a:cs typeface="Calibri" pitchFamily="18" charset="0"/>
              </a:rPr>
              <a:t>7</a:t>
            </a:r>
          </a:p>
          <a:p>
            <a:pPr>
              <a:lnSpc>
                <a:spcPts val="2800"/>
              </a:lnSpc>
              <a:tabLst>
                <a:tab pos="355591" algn="l"/>
              </a:tabLst>
            </a:pPr>
            <a:r>
              <a:rPr lang="en-US" altLang="zh-CN" dirty="0" smtClean="0"/>
              <a:t>	</a:t>
            </a:r>
            <a:r>
              <a:rPr lang="en-US" altLang="zh-CN" sz="2400" dirty="0">
                <a:solidFill>
                  <a:srgbClr val="000000"/>
                </a:solidFill>
                <a:latin typeface="Calibri" pitchFamily="18" charset="0"/>
                <a:cs typeface="Calibri" pitchFamily="18" charset="0"/>
              </a:rPr>
              <a:t>690M</a:t>
            </a:r>
          </a:p>
        </p:txBody>
      </p:sp>
      <p:sp>
        <p:nvSpPr>
          <p:cNvPr id="26" name="Freeform 3"/>
          <p:cNvSpPr/>
          <p:nvPr/>
        </p:nvSpPr>
        <p:spPr>
          <a:xfrm>
            <a:off x="5669282" y="2956345"/>
            <a:ext cx="2639567" cy="1979675"/>
          </a:xfrm>
          <a:custGeom>
            <a:avLst/>
            <a:gdLst>
              <a:gd name="connsiteX0" fmla="*/ 12953 w 1979675"/>
              <a:gd name="connsiteY0" fmla="*/ 989838 h 1979675"/>
              <a:gd name="connsiteX1" fmla="*/ 989837 w 1979675"/>
              <a:gd name="connsiteY1" fmla="*/ 12953 h 1979675"/>
              <a:gd name="connsiteX2" fmla="*/ 1966721 w 1979675"/>
              <a:gd name="connsiteY2" fmla="*/ 989838 h 1979675"/>
              <a:gd name="connsiteX3" fmla="*/ 989837 w 1979675"/>
              <a:gd name="connsiteY3" fmla="*/ 1966721 h 1979675"/>
              <a:gd name="connsiteX4" fmla="*/ 12953 w 1979675"/>
              <a:gd name="connsiteY4" fmla="*/ 989838 h 197967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79675" h="1979675">
                <a:moveTo>
                  <a:pt x="12953" y="989838"/>
                </a:moveTo>
                <a:cubicBezTo>
                  <a:pt x="12953" y="450341"/>
                  <a:pt x="450341" y="12953"/>
                  <a:pt x="989837" y="12953"/>
                </a:cubicBezTo>
                <a:cubicBezTo>
                  <a:pt x="1529333" y="12953"/>
                  <a:pt x="1966721" y="450341"/>
                  <a:pt x="1966721" y="989838"/>
                </a:cubicBezTo>
                <a:cubicBezTo>
                  <a:pt x="1966721" y="1529333"/>
                  <a:pt x="1529333" y="1966721"/>
                  <a:pt x="989837" y="1966721"/>
                </a:cubicBezTo>
                <a:cubicBezTo>
                  <a:pt x="450341" y="1966721"/>
                  <a:pt x="12953" y="1529333"/>
                  <a:pt x="12953" y="989838"/>
                </a:cubicBezTo>
              </a:path>
            </a:pathLst>
          </a:custGeom>
          <a:solidFill>
            <a:srgbClr val="000000">
              <a:alpha val="0"/>
            </a:srgbClr>
          </a:solidFill>
          <a:ln w="25400">
            <a:solidFill>
              <a:srgbClr val="8C383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27" name="Freeform 3"/>
          <p:cNvSpPr/>
          <p:nvPr/>
        </p:nvSpPr>
        <p:spPr>
          <a:xfrm>
            <a:off x="8564880" y="3893604"/>
            <a:ext cx="1389888" cy="1042416"/>
          </a:xfrm>
          <a:custGeom>
            <a:avLst/>
            <a:gdLst>
              <a:gd name="connsiteX0" fmla="*/ 12953 w 1042416"/>
              <a:gd name="connsiteY0" fmla="*/ 521208 h 1042416"/>
              <a:gd name="connsiteX1" fmla="*/ 521208 w 1042416"/>
              <a:gd name="connsiteY1" fmla="*/ 12953 h 1042416"/>
              <a:gd name="connsiteX2" fmla="*/ 1029461 w 1042416"/>
              <a:gd name="connsiteY2" fmla="*/ 521208 h 1042416"/>
              <a:gd name="connsiteX3" fmla="*/ 521208 w 1042416"/>
              <a:gd name="connsiteY3" fmla="*/ 1029462 h 1042416"/>
              <a:gd name="connsiteX4" fmla="*/ 12953 w 1042416"/>
              <a:gd name="connsiteY4" fmla="*/ 521208 h 10424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42416" h="1042416">
                <a:moveTo>
                  <a:pt x="12953" y="521208"/>
                </a:moveTo>
                <a:cubicBezTo>
                  <a:pt x="12953" y="240538"/>
                  <a:pt x="240537" y="12953"/>
                  <a:pt x="521208" y="12953"/>
                </a:cubicBezTo>
                <a:cubicBezTo>
                  <a:pt x="801877" y="12953"/>
                  <a:pt x="1029461" y="240538"/>
                  <a:pt x="1029461" y="521208"/>
                </a:cubicBezTo>
                <a:cubicBezTo>
                  <a:pt x="1029461" y="801878"/>
                  <a:pt x="801877" y="1029462"/>
                  <a:pt x="521208" y="1029462"/>
                </a:cubicBezTo>
                <a:cubicBezTo>
                  <a:pt x="240537" y="1029462"/>
                  <a:pt x="12953" y="801878"/>
                  <a:pt x="12953" y="521208"/>
                </a:cubicBezTo>
              </a:path>
            </a:pathLst>
          </a:custGeom>
          <a:solidFill>
            <a:srgbClr val="000000">
              <a:alpha val="0"/>
            </a:srgbClr>
          </a:solidFill>
          <a:ln w="25400">
            <a:solidFill>
              <a:srgbClr val="5C477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28" name="Freeform 3"/>
          <p:cNvSpPr/>
          <p:nvPr/>
        </p:nvSpPr>
        <p:spPr>
          <a:xfrm>
            <a:off x="10377423" y="4544353"/>
            <a:ext cx="522224" cy="391667"/>
          </a:xfrm>
          <a:custGeom>
            <a:avLst/>
            <a:gdLst>
              <a:gd name="connsiteX0" fmla="*/ 12954 w 391668"/>
              <a:gd name="connsiteY0" fmla="*/ 195833 h 391667"/>
              <a:gd name="connsiteX1" fmla="*/ 195834 w 391668"/>
              <a:gd name="connsiteY1" fmla="*/ 12953 h 391667"/>
              <a:gd name="connsiteX2" fmla="*/ 378714 w 391668"/>
              <a:gd name="connsiteY2" fmla="*/ 195833 h 391667"/>
              <a:gd name="connsiteX3" fmla="*/ 195834 w 391668"/>
              <a:gd name="connsiteY3" fmla="*/ 378713 h 391667"/>
              <a:gd name="connsiteX4" fmla="*/ 12954 w 391668"/>
              <a:gd name="connsiteY4" fmla="*/ 195833 h 3916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91668" h="391667">
                <a:moveTo>
                  <a:pt x="12954" y="195833"/>
                </a:moveTo>
                <a:cubicBezTo>
                  <a:pt x="12954" y="94868"/>
                  <a:pt x="94869" y="12953"/>
                  <a:pt x="195834" y="12953"/>
                </a:cubicBezTo>
                <a:cubicBezTo>
                  <a:pt x="296799" y="12953"/>
                  <a:pt x="378714" y="94868"/>
                  <a:pt x="378714" y="195833"/>
                </a:cubicBezTo>
                <a:cubicBezTo>
                  <a:pt x="378714" y="296798"/>
                  <a:pt x="296799" y="378713"/>
                  <a:pt x="195834" y="378713"/>
                </a:cubicBezTo>
                <a:cubicBezTo>
                  <a:pt x="94869" y="378713"/>
                  <a:pt x="12954" y="296798"/>
                  <a:pt x="12954" y="195833"/>
                </a:cubicBezTo>
              </a:path>
            </a:pathLst>
          </a:custGeom>
          <a:solidFill>
            <a:srgbClr val="000000">
              <a:alpha val="0"/>
            </a:srgbClr>
          </a:solidFill>
          <a:ln w="25400">
            <a:solidFill>
              <a:srgbClr val="B66D31">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29" name="TextBox 1"/>
          <p:cNvSpPr txBox="1"/>
          <p:nvPr/>
        </p:nvSpPr>
        <p:spPr>
          <a:xfrm>
            <a:off x="6451600" y="5328705"/>
            <a:ext cx="1003429" cy="730183"/>
          </a:xfrm>
          <a:prstGeom prst="rect">
            <a:avLst/>
          </a:prstGeom>
          <a:noFill/>
        </p:spPr>
        <p:txBody>
          <a:bodyPr wrap="none" lIns="0" tIns="0" rIns="0" bIns="60958" rtlCol="0">
            <a:spAutoFit/>
          </a:bodyPr>
          <a:lstStyle/>
          <a:p>
            <a:pPr>
              <a:lnSpc>
                <a:spcPts val="2400"/>
              </a:lnSpc>
              <a:tabLst>
                <a:tab pos="169329" algn="l"/>
              </a:tabLst>
            </a:pPr>
            <a:r>
              <a:rPr lang="en-US" altLang="zh-CN" sz="2400" dirty="0">
                <a:solidFill>
                  <a:srgbClr val="000000"/>
                </a:solidFill>
                <a:latin typeface="Calibri" pitchFamily="18" charset="0"/>
                <a:cs typeface="Calibri" pitchFamily="18" charset="0"/>
              </a:rPr>
              <a:t>Android</a:t>
            </a:r>
          </a:p>
          <a:p>
            <a:pPr>
              <a:lnSpc>
                <a:spcPts val="2800"/>
              </a:lnSpc>
              <a:tabLst>
                <a:tab pos="169329" algn="l"/>
              </a:tabLst>
            </a:pPr>
            <a:r>
              <a:rPr lang="en-US" altLang="zh-CN" dirty="0" smtClean="0"/>
              <a:t>	</a:t>
            </a:r>
            <a:r>
              <a:rPr lang="en-US" altLang="zh-CN" sz="2400" dirty="0">
                <a:solidFill>
                  <a:srgbClr val="000000"/>
                </a:solidFill>
                <a:latin typeface="Calibri" pitchFamily="18" charset="0"/>
                <a:cs typeface="Calibri" pitchFamily="18" charset="0"/>
              </a:rPr>
              <a:t>345M</a:t>
            </a:r>
          </a:p>
        </p:txBody>
      </p:sp>
      <p:sp>
        <p:nvSpPr>
          <p:cNvPr id="30" name="TextBox 1"/>
          <p:cNvSpPr txBox="1"/>
          <p:nvPr/>
        </p:nvSpPr>
        <p:spPr>
          <a:xfrm>
            <a:off x="8890000" y="5328705"/>
            <a:ext cx="731931" cy="730183"/>
          </a:xfrm>
          <a:prstGeom prst="rect">
            <a:avLst/>
          </a:prstGeom>
          <a:noFill/>
        </p:spPr>
        <p:txBody>
          <a:bodyPr wrap="none" lIns="0" tIns="0" rIns="0" bIns="60958" rtlCol="0">
            <a:spAutoFit/>
          </a:bodyPr>
          <a:lstStyle/>
          <a:p>
            <a:pPr>
              <a:lnSpc>
                <a:spcPts val="2400"/>
              </a:lnSpc>
              <a:tabLst>
                <a:tab pos="152396" algn="l"/>
              </a:tabLst>
            </a:pPr>
            <a:r>
              <a:rPr lang="en-US" altLang="zh-CN" dirty="0" smtClean="0"/>
              <a:t>	</a:t>
            </a:r>
            <a:r>
              <a:rPr lang="en-US" altLang="zh-CN" sz="2400" dirty="0">
                <a:solidFill>
                  <a:srgbClr val="000000"/>
                </a:solidFill>
                <a:latin typeface="Calibri" pitchFamily="18" charset="0"/>
                <a:cs typeface="Calibri" pitchFamily="18" charset="0"/>
              </a:rPr>
              <a:t>iOS</a:t>
            </a:r>
          </a:p>
          <a:p>
            <a:pPr>
              <a:lnSpc>
                <a:spcPts val="2800"/>
              </a:lnSpc>
              <a:tabLst>
                <a:tab pos="152396" algn="l"/>
              </a:tabLst>
            </a:pPr>
            <a:r>
              <a:rPr lang="en-US" altLang="zh-CN" sz="2400" dirty="0">
                <a:solidFill>
                  <a:srgbClr val="000000"/>
                </a:solidFill>
                <a:latin typeface="Calibri" pitchFamily="18" charset="0"/>
                <a:cs typeface="Calibri" pitchFamily="18" charset="0"/>
              </a:rPr>
              <a:t>190M</a:t>
            </a:r>
          </a:p>
        </p:txBody>
      </p:sp>
      <p:sp>
        <p:nvSpPr>
          <p:cNvPr id="31" name="TextBox 1"/>
          <p:cNvSpPr txBox="1"/>
          <p:nvPr/>
        </p:nvSpPr>
        <p:spPr>
          <a:xfrm>
            <a:off x="10346267" y="5328705"/>
            <a:ext cx="575765" cy="730183"/>
          </a:xfrm>
          <a:prstGeom prst="rect">
            <a:avLst/>
          </a:prstGeom>
          <a:noFill/>
        </p:spPr>
        <p:txBody>
          <a:bodyPr wrap="none" lIns="0" tIns="0" rIns="0" bIns="60958" rtlCol="0">
            <a:spAutoFit/>
          </a:bodyPr>
          <a:lstStyle/>
          <a:p>
            <a:pPr>
              <a:lnSpc>
                <a:spcPts val="2400"/>
              </a:lnSpc>
            </a:pPr>
            <a:r>
              <a:rPr lang="en-US" altLang="zh-CN" sz="2400" dirty="0">
                <a:solidFill>
                  <a:srgbClr val="000000"/>
                </a:solidFill>
                <a:latin typeface="Calibri" pitchFamily="18" charset="0"/>
                <a:cs typeface="Calibri" pitchFamily="18" charset="0"/>
              </a:rPr>
              <a:t>Mac</a:t>
            </a:r>
          </a:p>
          <a:p>
            <a:pPr>
              <a:lnSpc>
                <a:spcPts val="2800"/>
              </a:lnSpc>
            </a:pPr>
            <a:r>
              <a:rPr lang="en-US" altLang="zh-CN" sz="2400" dirty="0">
                <a:solidFill>
                  <a:srgbClr val="000000"/>
                </a:solidFill>
                <a:latin typeface="Calibri" pitchFamily="18" charset="0"/>
                <a:cs typeface="Calibri" pitchFamily="18" charset="0"/>
              </a:rPr>
              <a:t>32M</a:t>
            </a:r>
          </a:p>
        </p:txBody>
      </p:sp>
      <p:sp>
        <p:nvSpPr>
          <p:cNvPr id="32" name="TextBox 1"/>
          <p:cNvSpPr txBox="1"/>
          <p:nvPr/>
        </p:nvSpPr>
        <p:spPr>
          <a:xfrm>
            <a:off x="11213443" y="5910872"/>
            <a:ext cx="941075" cy="258188"/>
          </a:xfrm>
          <a:prstGeom prst="rect">
            <a:avLst/>
          </a:prstGeom>
          <a:noFill/>
        </p:spPr>
        <p:txBody>
          <a:bodyPr wrap="none" lIns="0" tIns="0" rIns="0" bIns="60958" rtlCol="0">
            <a:spAutoFit/>
          </a:bodyPr>
          <a:lstStyle/>
          <a:p>
            <a:pPr>
              <a:lnSpc>
                <a:spcPts val="1600"/>
              </a:lnSpc>
            </a:pPr>
            <a:r>
              <a:rPr lang="en-US" altLang="zh-CN" sz="1000" dirty="0" err="1">
                <a:solidFill>
                  <a:srgbClr val="000000"/>
                </a:solidFill>
                <a:latin typeface="Calibri" pitchFamily="18" charset="0"/>
                <a:cs typeface="Calibri" pitchFamily="18" charset="0"/>
              </a:rPr>
              <a:t>Marzo</a:t>
            </a:r>
            <a:r>
              <a:rPr lang="en-US" altLang="zh-CN" sz="1000" dirty="0">
                <a:solidFill>
                  <a:srgbClr val="000000"/>
                </a:solidFill>
                <a:latin typeface="Calibri" pitchFamily="18" charset="0"/>
                <a:cs typeface="Calibri" pitchFamily="18" charset="0"/>
              </a:rPr>
              <a:t>,</a:t>
            </a:r>
            <a:r>
              <a:rPr lang="en-US" altLang="zh-CN" sz="1000" dirty="0">
                <a:latin typeface="Times New Roman" pitchFamily="18" charset="0"/>
                <a:cs typeface="Times New Roman" pitchFamily="18" charset="0"/>
              </a:rPr>
              <a:t> </a:t>
            </a:r>
            <a:r>
              <a:rPr lang="en-US" altLang="zh-CN" sz="1000" dirty="0">
                <a:solidFill>
                  <a:srgbClr val="000000"/>
                </a:solidFill>
                <a:latin typeface="Calibri" pitchFamily="18" charset="0"/>
                <a:cs typeface="Calibri" pitchFamily="18" charset="0"/>
              </a:rPr>
              <a:t>2012</a:t>
            </a:r>
            <a:r>
              <a:rPr lang="en-US" altLang="zh-CN" sz="1000" dirty="0">
                <a:latin typeface="Times New Roman" pitchFamily="18" charset="0"/>
                <a:cs typeface="Times New Roman" pitchFamily="18" charset="0"/>
              </a:rPr>
              <a:t> </a:t>
            </a:r>
            <a:r>
              <a:rPr lang="en-US" altLang="zh-CN" sz="1000" dirty="0">
                <a:solidFill>
                  <a:srgbClr val="000000"/>
                </a:solidFill>
                <a:latin typeface="Calibri" pitchFamily="18" charset="0"/>
                <a:cs typeface="Calibri" pitchFamily="18" charset="0"/>
              </a:rPr>
              <a:t>-</a:t>
            </a:r>
            <a:r>
              <a:rPr lang="en-US" altLang="zh-CN" sz="1000" dirty="0">
                <a:latin typeface="Times New Roman" pitchFamily="18" charset="0"/>
                <a:cs typeface="Times New Roman" pitchFamily="18" charset="0"/>
              </a:rPr>
              <a:t> </a:t>
            </a:r>
            <a:r>
              <a:rPr lang="en-US" altLang="zh-CN" sz="1000" dirty="0">
                <a:solidFill>
                  <a:srgbClr val="000000"/>
                </a:solidFill>
                <a:latin typeface="Calibri" pitchFamily="18" charset="0"/>
                <a:cs typeface="Calibri" pitchFamily="18" charset="0"/>
              </a:rPr>
              <a:t>IDC</a:t>
            </a:r>
          </a:p>
        </p:txBody>
      </p:sp>
    </p:spTree>
    <p:extLst>
      <p:ext uri="{BB962C8B-B14F-4D97-AF65-F5344CB8AC3E}">
        <p14:creationId xmlns:p14="http://schemas.microsoft.com/office/powerpoint/2010/main" val="3183545288"/>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21276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smtClean="0">
                <a:solidFill>
                  <a:schemeClr val="tx1"/>
                </a:solidFill>
              </a:rPr>
              <a:t>Conceptos</a:t>
            </a:r>
            <a:r>
              <a:rPr lang="en-US" dirty="0" smtClean="0">
                <a:solidFill>
                  <a:schemeClr val="tx1"/>
                </a:solidFill>
              </a:rPr>
              <a:t> </a:t>
            </a:r>
            <a:r>
              <a:rPr lang="en-US" dirty="0" err="1" smtClean="0">
                <a:solidFill>
                  <a:schemeClr val="tx1"/>
                </a:solidFill>
              </a:rPr>
              <a:t>básicos</a:t>
            </a:r>
            <a:r>
              <a:rPr lang="en-US" dirty="0" smtClean="0">
                <a:solidFill>
                  <a:schemeClr val="tx1"/>
                </a:solidFill>
              </a:rPr>
              <a:t> Windows 8</a:t>
            </a:r>
            <a:endParaRPr lang="ru-RU" dirty="0">
              <a:solidFill>
                <a:schemeClr val="tx1"/>
              </a:solidFill>
            </a:endParaRPr>
          </a:p>
        </p:txBody>
      </p:sp>
      <p:pic>
        <p:nvPicPr>
          <p:cNvPr id="5" name="Marcador de posición de imagen 4" descr="Metro.jpg"/>
          <p:cNvPicPr>
            <a:picLocks noGrp="1" noChangeAspect="1"/>
          </p:cNvPicPr>
          <p:nvPr>
            <p:ph type="pic" sz="quarter" idx="21"/>
          </p:nvPr>
        </p:nvPicPr>
        <p:blipFill>
          <a:blip r:embed="rId2" cstate="print">
            <a:extLst>
              <a:ext uri="{28A0092B-C50C-407E-A947-70E740481C1C}">
                <a14:useLocalDpi xmlns:a14="http://schemas.microsoft.com/office/drawing/2010/main"/>
              </a:ext>
            </a:extLst>
          </a:blip>
          <a:srcRect/>
          <a:stretch>
            <a:fillRect/>
          </a:stretch>
        </p:blipFill>
        <p:spPr/>
      </p:pic>
      <p:pic>
        <p:nvPicPr>
          <p:cNvPr id="11" name="Marcador de posición de imagen 10"/>
          <p:cNvPicPr>
            <a:picLocks noGrp="1" noChangeAspect="1"/>
          </p:cNvPicPr>
          <p:nvPr>
            <p:ph type="pic" sz="quarter" idx="19"/>
          </p:nvPr>
        </p:nvPicPr>
        <p:blipFill>
          <a:blip r:embed="rId3">
            <a:extLst>
              <a:ext uri="{28A0092B-C50C-407E-A947-70E740481C1C}">
                <a14:useLocalDpi xmlns:a14="http://schemas.microsoft.com/office/drawing/2010/main" val="0"/>
              </a:ext>
            </a:extLst>
          </a:blip>
          <a:stretch>
            <a:fillRect/>
          </a:stretch>
        </p:blipFill>
        <p:spPr>
          <a:xfrm>
            <a:off x="431371" y="1988840"/>
            <a:ext cx="2784000" cy="2784000"/>
          </a:xfrm>
        </p:spPr>
      </p:pic>
      <p:pic>
        <p:nvPicPr>
          <p:cNvPr id="4" name="Marcador de posición de imagen 3" descr="c8d8763d-f1a4-4533-9f06-1b827d059236_18.jpg"/>
          <p:cNvPicPr>
            <a:picLocks noGrp="1" noChangeAspect="1"/>
          </p:cNvPicPr>
          <p:nvPr>
            <p:ph type="pic" sz="quarter" idx="23"/>
          </p:nvPr>
        </p:nvPicPr>
        <p:blipFill>
          <a:blip r:embed="rId4"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699379676"/>
      </p:ext>
    </p:extLst>
  </p:cSld>
  <p:clrMapOvr>
    <a:masterClrMapping/>
  </p:clrMapOvr>
  <mc:AlternateContent xmlns:mc="http://schemas.openxmlformats.org/markup-compatibility/2006" xmlns:p14="http://schemas.microsoft.com/office/powerpoint/2010/main">
    <mc:Choice Requires="p14">
      <p:transition spd="slow" p14:dur="2000" advClick="0">
        <p14:ferris dir="r"/>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4294967295"/>
          </p:nvPr>
        </p:nvSpPr>
        <p:spPr>
          <a:xfrm>
            <a:off x="1000385" y="2682835"/>
            <a:ext cx="9932732" cy="1366951"/>
          </a:xfrm>
        </p:spPr>
        <p:txBody>
          <a:bodyPr>
            <a:normAutofit lnSpcReduction="10000"/>
          </a:bodyPr>
          <a:lstStyle/>
          <a:p>
            <a:pPr marL="0" lvl="0" indent="0" defTabSz="914400">
              <a:lnSpc>
                <a:spcPct val="100000"/>
              </a:lnSpc>
              <a:spcBef>
                <a:spcPts val="0"/>
              </a:spcBef>
              <a:buClrTx/>
              <a:buSzTx/>
              <a:buNone/>
              <a:defRPr/>
            </a:pPr>
            <a:r>
              <a:rPr lang="en-US" sz="4200" strike="sngStrike" dirty="0" smtClean="0">
                <a:solidFill>
                  <a:schemeClr val="accent6">
                    <a:lumMod val="75000"/>
                  </a:schemeClr>
                </a:solidFill>
                <a:latin typeface="Segoe UI Light" pitchFamily="34" charset="0"/>
                <a:cs typeface="Segoe UI Light" pitchFamily="34" charset="0"/>
              </a:rPr>
              <a:t>Metro</a:t>
            </a:r>
            <a:r>
              <a:rPr lang="en-US" sz="4200" dirty="0" smtClean="0">
                <a:solidFill>
                  <a:schemeClr val="accent6">
                    <a:lumMod val="75000"/>
                  </a:schemeClr>
                </a:solidFill>
                <a:latin typeface="Segoe UI Light" pitchFamily="34" charset="0"/>
                <a:cs typeface="Segoe UI Light" pitchFamily="34" charset="0"/>
              </a:rPr>
              <a:t> </a:t>
            </a:r>
            <a:r>
              <a:rPr lang="en-US" sz="4400" dirty="0">
                <a:solidFill>
                  <a:schemeClr val="accent6">
                    <a:lumMod val="75000"/>
                  </a:schemeClr>
                </a:solidFill>
              </a:rPr>
              <a:t>Microsoft Design </a:t>
            </a:r>
            <a:r>
              <a:rPr lang="en-US" sz="4400" dirty="0" smtClean="0">
                <a:solidFill>
                  <a:schemeClr val="accent6">
                    <a:lumMod val="75000"/>
                  </a:schemeClr>
                </a:solidFill>
              </a:rPr>
              <a:t>Language </a:t>
            </a:r>
            <a:r>
              <a:rPr lang="en-US" sz="4200" dirty="0" smtClean="0">
                <a:latin typeface="Segoe UI Light" pitchFamily="34" charset="0"/>
                <a:cs typeface="Segoe UI Light" pitchFamily="34" charset="0"/>
              </a:rPr>
              <a:t>son un </a:t>
            </a:r>
            <a:r>
              <a:rPr lang="en-US" sz="4200" dirty="0" err="1" smtClean="0">
                <a:latin typeface="Segoe UI Light" pitchFamily="34" charset="0"/>
                <a:cs typeface="Segoe UI Light" pitchFamily="34" charset="0"/>
              </a:rPr>
              <a:t>conjunto</a:t>
            </a:r>
            <a:r>
              <a:rPr lang="en-US" sz="4200" dirty="0" smtClean="0">
                <a:latin typeface="Segoe UI Light" pitchFamily="34" charset="0"/>
                <a:cs typeface="Segoe UI Light" pitchFamily="34" charset="0"/>
              </a:rPr>
              <a:t> de </a:t>
            </a:r>
            <a:r>
              <a:rPr lang="en-US" sz="4200" dirty="0" err="1" smtClean="0">
                <a:latin typeface="Segoe UI Light" pitchFamily="34" charset="0"/>
                <a:cs typeface="Segoe UI Light" pitchFamily="34" charset="0"/>
              </a:rPr>
              <a:t>reglas</a:t>
            </a:r>
            <a:r>
              <a:rPr lang="en-US" sz="4200" dirty="0" smtClean="0">
                <a:latin typeface="Segoe UI Light" pitchFamily="34" charset="0"/>
                <a:cs typeface="Segoe UI Light" pitchFamily="34" charset="0"/>
              </a:rPr>
              <a:t> de </a:t>
            </a:r>
            <a:r>
              <a:rPr lang="en-US" sz="4200" dirty="0" err="1" smtClean="0">
                <a:latin typeface="Segoe UI Light" pitchFamily="34" charset="0"/>
                <a:cs typeface="Segoe UI Light" pitchFamily="34" charset="0"/>
              </a:rPr>
              <a:t>diseño</a:t>
            </a:r>
            <a:r>
              <a:rPr lang="en-US" sz="4200" dirty="0" smtClean="0">
                <a:latin typeface="Segoe UI Light" pitchFamily="34" charset="0"/>
                <a:cs typeface="Segoe UI Light" pitchFamily="34" charset="0"/>
              </a:rPr>
              <a:t>.</a:t>
            </a:r>
          </a:p>
        </p:txBody>
      </p:sp>
    </p:spTree>
    <p:extLst>
      <p:ext uri="{BB962C8B-B14F-4D97-AF65-F5344CB8AC3E}">
        <p14:creationId xmlns:p14="http://schemas.microsoft.com/office/powerpoint/2010/main" val="140670699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tx1"/>
                </a:solidFill>
              </a:rPr>
              <a:t>Microsoft Design Language</a:t>
            </a:r>
            <a:endParaRPr lang="en-US" dirty="0">
              <a:solidFill>
                <a:schemeClr val="tx1"/>
              </a:solidFill>
            </a:endParaRPr>
          </a:p>
        </p:txBody>
      </p:sp>
      <p:sp>
        <p:nvSpPr>
          <p:cNvPr id="6" name="Text Placeholder 5"/>
          <p:cNvSpPr>
            <a:spLocks noGrp="1"/>
          </p:cNvSpPr>
          <p:nvPr>
            <p:ph type="body" sz="quarter" idx="20"/>
          </p:nvPr>
        </p:nvSpPr>
        <p:spPr>
          <a:xfrm>
            <a:off x="335360" y="1435101"/>
            <a:ext cx="11461195" cy="649751"/>
          </a:xfrm>
        </p:spPr>
        <p:txBody>
          <a:bodyPr>
            <a:normAutofit/>
          </a:bodyPr>
          <a:lstStyle/>
          <a:p>
            <a:pPr>
              <a:tabLst>
                <a:tab pos="1073124" algn="l"/>
              </a:tabLst>
            </a:pPr>
            <a:r>
              <a:rPr lang="es-ES_tradnl" dirty="0" smtClean="0">
                <a:solidFill>
                  <a:schemeClr val="tx1"/>
                </a:solidFill>
              </a:rPr>
              <a:t>¿Qué es el estilo Microsoft </a:t>
            </a:r>
            <a:r>
              <a:rPr lang="es-ES_tradnl" dirty="0" err="1" smtClean="0">
                <a:solidFill>
                  <a:schemeClr val="tx1"/>
                </a:solidFill>
              </a:rPr>
              <a:t>Design</a:t>
            </a:r>
            <a:r>
              <a:rPr lang="es-ES_tradnl" dirty="0" smtClean="0">
                <a:solidFill>
                  <a:schemeClr val="tx1"/>
                </a:solidFill>
              </a:rPr>
              <a:t> </a:t>
            </a:r>
            <a:r>
              <a:rPr lang="es-ES_tradnl" dirty="0" err="1" smtClean="0">
                <a:solidFill>
                  <a:schemeClr val="tx1"/>
                </a:solidFill>
              </a:rPr>
              <a:t>Language</a:t>
            </a:r>
            <a:r>
              <a:rPr lang="es-ES_tradnl" dirty="0" smtClean="0">
                <a:solidFill>
                  <a:schemeClr val="tx1"/>
                </a:solidFill>
              </a:rPr>
              <a:t>?</a:t>
            </a:r>
            <a:endParaRPr lang="ru-RU" dirty="0">
              <a:solidFill>
                <a:schemeClr val="tx1"/>
              </a:solidFill>
            </a:endParaRPr>
          </a:p>
        </p:txBody>
      </p:sp>
      <p:graphicFrame>
        <p:nvGraphicFramePr>
          <p:cNvPr id="2" name="Diagram 1"/>
          <p:cNvGraphicFramePr/>
          <p:nvPr>
            <p:extLst>
              <p:ext uri="{D42A27DB-BD31-4B8C-83A1-F6EECF244321}">
                <p14:modId xmlns:p14="http://schemas.microsoft.com/office/powerpoint/2010/main" val="2871295411"/>
              </p:ext>
            </p:extLst>
          </p:nvPr>
        </p:nvGraphicFramePr>
        <p:xfrm>
          <a:off x="431371" y="2180862"/>
          <a:ext cx="5184576" cy="33603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Text Placeholder 4"/>
          <p:cNvSpPr txBox="1">
            <a:spLocks/>
          </p:cNvSpPr>
          <p:nvPr/>
        </p:nvSpPr>
        <p:spPr>
          <a:xfrm>
            <a:off x="6480043" y="2372883"/>
            <a:ext cx="5316512" cy="3072341"/>
          </a:xfrm>
          <a:prstGeom prst="rect">
            <a:avLst/>
          </a:prstGeom>
        </p:spPr>
        <p:txBody>
          <a:bodyPr vert="horz" lIns="121917" tIns="0" rIns="121917" bIns="60958"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_tradnl" sz="2000" dirty="0" smtClean="0">
                <a:solidFill>
                  <a:schemeClr val="tx1">
                    <a:lumMod val="50000"/>
                    <a:lumOff val="50000"/>
                  </a:schemeClr>
                </a:solidFill>
                <a:latin typeface="Segoe WP"/>
                <a:cs typeface="Segoe WP"/>
              </a:rPr>
              <a:t>Microsoft </a:t>
            </a:r>
            <a:r>
              <a:rPr lang="es-ES_tradnl" sz="2000" dirty="0" err="1" smtClean="0">
                <a:solidFill>
                  <a:schemeClr val="tx1">
                    <a:lumMod val="50000"/>
                    <a:lumOff val="50000"/>
                  </a:schemeClr>
                </a:solidFill>
                <a:latin typeface="Segoe WP"/>
                <a:cs typeface="Segoe WP"/>
              </a:rPr>
              <a:t>Design</a:t>
            </a:r>
            <a:r>
              <a:rPr lang="es-ES_tradnl" sz="2000" dirty="0" smtClean="0">
                <a:solidFill>
                  <a:schemeClr val="tx1">
                    <a:lumMod val="50000"/>
                    <a:lumOff val="50000"/>
                  </a:schemeClr>
                </a:solidFill>
                <a:latin typeface="Segoe WP"/>
                <a:cs typeface="Segoe WP"/>
              </a:rPr>
              <a:t> </a:t>
            </a:r>
            <a:r>
              <a:rPr lang="es-ES_tradnl" sz="2000" dirty="0" err="1" smtClean="0">
                <a:solidFill>
                  <a:schemeClr val="tx1">
                    <a:lumMod val="50000"/>
                    <a:lumOff val="50000"/>
                  </a:schemeClr>
                </a:solidFill>
                <a:latin typeface="Segoe WP"/>
                <a:cs typeface="Segoe WP"/>
              </a:rPr>
              <a:t>Language</a:t>
            </a:r>
            <a:r>
              <a:rPr lang="es-ES_tradnl" sz="2000" dirty="0" smtClean="0">
                <a:solidFill>
                  <a:schemeClr val="tx1">
                    <a:lumMod val="50000"/>
                    <a:lumOff val="50000"/>
                  </a:schemeClr>
                </a:solidFill>
                <a:latin typeface="Segoe WP"/>
                <a:cs typeface="Segoe WP"/>
              </a:rPr>
              <a:t> </a:t>
            </a:r>
            <a:r>
              <a:rPr lang="en-US" sz="2000" dirty="0" err="1" smtClean="0">
                <a:solidFill>
                  <a:schemeClr val="tx1">
                    <a:lumMod val="50000"/>
                    <a:lumOff val="50000"/>
                  </a:schemeClr>
                </a:solidFill>
                <a:latin typeface="Segoe WP"/>
                <a:cs typeface="Segoe WP"/>
              </a:rPr>
              <a:t>plantea</a:t>
            </a:r>
            <a:r>
              <a:rPr lang="en-US" sz="2000" dirty="0" smtClean="0">
                <a:solidFill>
                  <a:schemeClr val="tx1">
                    <a:lumMod val="50000"/>
                    <a:lumOff val="50000"/>
                  </a:schemeClr>
                </a:solidFill>
                <a:latin typeface="Segoe WP"/>
                <a:cs typeface="Segoe WP"/>
              </a:rPr>
              <a:t> </a:t>
            </a:r>
            <a:r>
              <a:rPr lang="en-US" sz="2000" dirty="0" err="1" smtClean="0">
                <a:solidFill>
                  <a:schemeClr val="tx1">
                    <a:lumMod val="50000"/>
                    <a:lumOff val="50000"/>
                  </a:schemeClr>
                </a:solidFill>
                <a:latin typeface="Segoe WP"/>
                <a:cs typeface="Segoe WP"/>
              </a:rPr>
              <a:t>las</a:t>
            </a:r>
            <a:r>
              <a:rPr lang="en-US" sz="2000" dirty="0" smtClean="0">
                <a:solidFill>
                  <a:schemeClr val="tx1">
                    <a:lumMod val="50000"/>
                    <a:lumOff val="50000"/>
                  </a:schemeClr>
                </a:solidFill>
                <a:latin typeface="Segoe WP"/>
                <a:cs typeface="Segoe WP"/>
              </a:rPr>
              <a:t> bases </a:t>
            </a:r>
            <a:r>
              <a:rPr lang="en-US" sz="2000" dirty="0" err="1" smtClean="0">
                <a:solidFill>
                  <a:schemeClr val="tx1">
                    <a:lumMod val="50000"/>
                    <a:lumOff val="50000"/>
                  </a:schemeClr>
                </a:solidFill>
                <a:latin typeface="Segoe WP"/>
                <a:cs typeface="Segoe WP"/>
              </a:rPr>
              <a:t>fijadas</a:t>
            </a:r>
            <a:r>
              <a:rPr lang="en-US" sz="2000" dirty="0" smtClean="0">
                <a:solidFill>
                  <a:schemeClr val="tx1">
                    <a:lumMod val="50000"/>
                    <a:lumOff val="50000"/>
                  </a:schemeClr>
                </a:solidFill>
                <a:latin typeface="Segoe WP"/>
                <a:cs typeface="Segoe WP"/>
              </a:rPr>
              <a:t> </a:t>
            </a:r>
            <a:r>
              <a:rPr lang="en-US" sz="2000" dirty="0" err="1" smtClean="0">
                <a:solidFill>
                  <a:schemeClr val="tx1">
                    <a:lumMod val="50000"/>
                    <a:lumOff val="50000"/>
                  </a:schemeClr>
                </a:solidFill>
                <a:latin typeface="Segoe WP"/>
                <a:cs typeface="Segoe WP"/>
              </a:rPr>
              <a:t>por</a:t>
            </a:r>
            <a:r>
              <a:rPr lang="en-US" sz="2000" dirty="0" smtClean="0">
                <a:solidFill>
                  <a:schemeClr val="tx1">
                    <a:lumMod val="50000"/>
                    <a:lumOff val="50000"/>
                  </a:schemeClr>
                </a:solidFill>
                <a:latin typeface="Segoe WP"/>
                <a:cs typeface="Segoe WP"/>
              </a:rPr>
              <a:t> </a:t>
            </a:r>
            <a:r>
              <a:rPr lang="en-US" sz="2000" dirty="0">
                <a:solidFill>
                  <a:schemeClr val="tx1">
                    <a:lumMod val="50000"/>
                    <a:lumOff val="50000"/>
                  </a:schemeClr>
                </a:solidFill>
                <a:latin typeface="Segoe WP"/>
                <a:cs typeface="Segoe WP"/>
              </a:rPr>
              <a:t>M</a:t>
            </a:r>
            <a:r>
              <a:rPr lang="en-US" sz="2000" dirty="0" smtClean="0">
                <a:solidFill>
                  <a:schemeClr val="tx1">
                    <a:lumMod val="50000"/>
                    <a:lumOff val="50000"/>
                  </a:schemeClr>
                </a:solidFill>
                <a:latin typeface="Segoe WP"/>
                <a:cs typeface="Segoe WP"/>
              </a:rPr>
              <a:t>icrosoft de la </a:t>
            </a:r>
            <a:r>
              <a:rPr lang="en-US" sz="2000" dirty="0" err="1" smtClean="0">
                <a:solidFill>
                  <a:schemeClr val="tx1">
                    <a:lumMod val="50000"/>
                    <a:lumOff val="50000"/>
                  </a:schemeClr>
                </a:solidFill>
                <a:latin typeface="Segoe WP"/>
                <a:cs typeface="Segoe WP"/>
              </a:rPr>
              <a:t>nueva</a:t>
            </a:r>
            <a:r>
              <a:rPr lang="en-US" sz="2000" dirty="0" smtClean="0">
                <a:solidFill>
                  <a:schemeClr val="tx1">
                    <a:lumMod val="50000"/>
                    <a:lumOff val="50000"/>
                  </a:schemeClr>
                </a:solidFill>
                <a:latin typeface="Segoe WP"/>
                <a:cs typeface="Segoe WP"/>
              </a:rPr>
              <a:t> </a:t>
            </a:r>
            <a:r>
              <a:rPr lang="en-US" sz="2000" dirty="0" err="1" smtClean="0">
                <a:solidFill>
                  <a:schemeClr val="tx1">
                    <a:lumMod val="50000"/>
                    <a:lumOff val="50000"/>
                  </a:schemeClr>
                </a:solidFill>
                <a:latin typeface="Segoe WP"/>
                <a:cs typeface="Segoe WP"/>
              </a:rPr>
              <a:t>experiencia</a:t>
            </a:r>
            <a:r>
              <a:rPr lang="en-US" sz="2000" dirty="0" smtClean="0">
                <a:solidFill>
                  <a:schemeClr val="tx1">
                    <a:lumMod val="50000"/>
                    <a:lumOff val="50000"/>
                  </a:schemeClr>
                </a:solidFill>
                <a:latin typeface="Segoe WP"/>
                <a:cs typeface="Segoe WP"/>
              </a:rPr>
              <a:t> de </a:t>
            </a:r>
            <a:r>
              <a:rPr lang="en-US" sz="2000" dirty="0" err="1" smtClean="0">
                <a:solidFill>
                  <a:schemeClr val="tx1">
                    <a:lumMod val="50000"/>
                    <a:lumOff val="50000"/>
                  </a:schemeClr>
                </a:solidFill>
                <a:latin typeface="Segoe WP"/>
                <a:cs typeface="Segoe WP"/>
              </a:rPr>
              <a:t>usuario</a:t>
            </a:r>
            <a:r>
              <a:rPr lang="en-US" sz="2000" dirty="0" smtClean="0">
                <a:solidFill>
                  <a:schemeClr val="tx1">
                    <a:lumMod val="50000"/>
                    <a:lumOff val="50000"/>
                  </a:schemeClr>
                </a:solidFill>
                <a:latin typeface="Segoe WP"/>
                <a:cs typeface="Segoe WP"/>
              </a:rPr>
              <a:t> y </a:t>
            </a:r>
            <a:r>
              <a:rPr lang="en-US" sz="2000" dirty="0" err="1" smtClean="0">
                <a:solidFill>
                  <a:schemeClr val="tx1">
                    <a:lumMod val="50000"/>
                    <a:lumOff val="50000"/>
                  </a:schemeClr>
                </a:solidFill>
                <a:latin typeface="Segoe WP"/>
                <a:cs typeface="Segoe WP"/>
              </a:rPr>
              <a:t>está</a:t>
            </a:r>
            <a:r>
              <a:rPr lang="en-US" sz="2000" dirty="0" smtClean="0">
                <a:solidFill>
                  <a:schemeClr val="tx1">
                    <a:lumMod val="50000"/>
                    <a:lumOff val="50000"/>
                  </a:schemeClr>
                </a:solidFill>
                <a:latin typeface="Segoe WP"/>
                <a:cs typeface="Segoe WP"/>
              </a:rPr>
              <a:t> </a:t>
            </a:r>
            <a:r>
              <a:rPr lang="en-US" sz="2000" dirty="0" err="1" smtClean="0">
                <a:solidFill>
                  <a:schemeClr val="tx1">
                    <a:lumMod val="50000"/>
                    <a:lumOff val="50000"/>
                  </a:schemeClr>
                </a:solidFill>
                <a:latin typeface="Segoe WP"/>
                <a:cs typeface="Segoe WP"/>
              </a:rPr>
              <a:t>basada</a:t>
            </a:r>
            <a:r>
              <a:rPr lang="en-US" sz="2000" dirty="0" smtClean="0">
                <a:solidFill>
                  <a:schemeClr val="tx1">
                    <a:lumMod val="50000"/>
                    <a:lumOff val="50000"/>
                  </a:schemeClr>
                </a:solidFill>
                <a:latin typeface="Segoe WP"/>
                <a:cs typeface="Segoe WP"/>
              </a:rPr>
              <a:t> en 3 </a:t>
            </a:r>
            <a:r>
              <a:rPr lang="en-US" sz="2000" dirty="0" err="1" smtClean="0">
                <a:solidFill>
                  <a:schemeClr val="tx1">
                    <a:lumMod val="50000"/>
                    <a:lumOff val="50000"/>
                  </a:schemeClr>
                </a:solidFill>
                <a:latin typeface="Segoe WP"/>
                <a:cs typeface="Segoe WP"/>
              </a:rPr>
              <a:t>principios</a:t>
            </a:r>
            <a:r>
              <a:rPr lang="en-US" sz="2000" dirty="0" smtClean="0">
                <a:solidFill>
                  <a:schemeClr val="tx1">
                    <a:lumMod val="50000"/>
                    <a:lumOff val="50000"/>
                  </a:schemeClr>
                </a:solidFill>
                <a:latin typeface="Segoe WP"/>
                <a:cs typeface="Segoe WP"/>
              </a:rPr>
              <a:t>:</a:t>
            </a:r>
          </a:p>
          <a:p>
            <a:pPr lvl="1"/>
            <a:endParaRPr lang="en-US" sz="2000" dirty="0">
              <a:solidFill>
                <a:schemeClr val="tx1">
                  <a:lumMod val="50000"/>
                  <a:lumOff val="50000"/>
                </a:schemeClr>
              </a:solidFill>
              <a:latin typeface="Segoe WP"/>
              <a:cs typeface="Segoe WP"/>
            </a:endParaRPr>
          </a:p>
          <a:p>
            <a:pPr marL="380990" lvl="1" indent="-380990">
              <a:buFont typeface="Arial"/>
              <a:buChar char="•"/>
            </a:pPr>
            <a:r>
              <a:rPr lang="en-US" sz="2000" dirty="0" err="1" smtClean="0">
                <a:solidFill>
                  <a:schemeClr val="tx1">
                    <a:lumMod val="50000"/>
                    <a:lumOff val="50000"/>
                  </a:schemeClr>
                </a:solidFill>
                <a:latin typeface="Segoe WP"/>
                <a:cs typeface="Segoe WP"/>
              </a:rPr>
              <a:t>Lenguaje</a:t>
            </a:r>
            <a:r>
              <a:rPr lang="en-US" sz="2000" dirty="0" smtClean="0">
                <a:solidFill>
                  <a:schemeClr val="tx1">
                    <a:lumMod val="50000"/>
                    <a:lumOff val="50000"/>
                  </a:schemeClr>
                </a:solidFill>
                <a:latin typeface="Segoe WP"/>
                <a:cs typeface="Segoe WP"/>
              </a:rPr>
              <a:t> de </a:t>
            </a:r>
            <a:r>
              <a:rPr lang="en-US" sz="2000" dirty="0" err="1" smtClean="0">
                <a:solidFill>
                  <a:schemeClr val="tx1">
                    <a:lumMod val="50000"/>
                    <a:lumOff val="50000"/>
                  </a:schemeClr>
                </a:solidFill>
                <a:latin typeface="Segoe WP"/>
                <a:cs typeface="Segoe WP"/>
              </a:rPr>
              <a:t>diseño</a:t>
            </a:r>
            <a:r>
              <a:rPr lang="en-US" sz="2000" dirty="0" smtClean="0">
                <a:solidFill>
                  <a:schemeClr val="tx1">
                    <a:lumMod val="50000"/>
                    <a:lumOff val="50000"/>
                  </a:schemeClr>
                </a:solidFill>
                <a:latin typeface="Segoe WP"/>
                <a:cs typeface="Segoe WP"/>
              </a:rPr>
              <a:t> </a:t>
            </a:r>
            <a:r>
              <a:rPr lang="en-US" sz="2000" dirty="0" err="1" smtClean="0">
                <a:solidFill>
                  <a:schemeClr val="tx1">
                    <a:lumMod val="50000"/>
                    <a:lumOff val="50000"/>
                  </a:schemeClr>
                </a:solidFill>
                <a:latin typeface="Segoe WP"/>
                <a:cs typeface="Segoe WP"/>
              </a:rPr>
              <a:t>moderno</a:t>
            </a:r>
            <a:r>
              <a:rPr lang="en-US" sz="2000" dirty="0" smtClean="0">
                <a:solidFill>
                  <a:schemeClr val="tx1">
                    <a:lumMod val="50000"/>
                    <a:lumOff val="50000"/>
                  </a:schemeClr>
                </a:solidFill>
                <a:latin typeface="Segoe WP"/>
                <a:cs typeface="Segoe WP"/>
              </a:rPr>
              <a:t> y </a:t>
            </a:r>
            <a:r>
              <a:rPr lang="en-US" sz="2000" dirty="0" err="1" smtClean="0">
                <a:solidFill>
                  <a:schemeClr val="tx1">
                    <a:lumMod val="50000"/>
                    <a:lumOff val="50000"/>
                  </a:schemeClr>
                </a:solidFill>
                <a:latin typeface="Segoe WP"/>
                <a:cs typeface="Segoe WP"/>
              </a:rPr>
              <a:t>limpio</a:t>
            </a:r>
            <a:r>
              <a:rPr lang="en-US" sz="2000" dirty="0" smtClean="0">
                <a:solidFill>
                  <a:schemeClr val="tx1">
                    <a:lumMod val="50000"/>
                    <a:lumOff val="50000"/>
                  </a:schemeClr>
                </a:solidFill>
                <a:latin typeface="Segoe WP"/>
                <a:cs typeface="Segoe WP"/>
              </a:rPr>
              <a:t>.</a:t>
            </a:r>
          </a:p>
          <a:p>
            <a:pPr marL="380990" lvl="1" indent="-380990">
              <a:buFont typeface="Arial"/>
              <a:buChar char="•"/>
            </a:pPr>
            <a:r>
              <a:rPr lang="en-US" sz="2000" dirty="0" err="1" smtClean="0">
                <a:solidFill>
                  <a:schemeClr val="tx1">
                    <a:lumMod val="50000"/>
                    <a:lumOff val="50000"/>
                  </a:schemeClr>
                </a:solidFill>
                <a:latin typeface="Segoe WP"/>
                <a:cs typeface="Segoe WP"/>
              </a:rPr>
              <a:t>Rápido</a:t>
            </a:r>
            <a:r>
              <a:rPr lang="en-US" sz="2000" dirty="0" smtClean="0">
                <a:solidFill>
                  <a:schemeClr val="tx1">
                    <a:lumMod val="50000"/>
                    <a:lumOff val="50000"/>
                  </a:schemeClr>
                </a:solidFill>
                <a:latin typeface="Segoe WP"/>
                <a:cs typeface="Segoe WP"/>
              </a:rPr>
              <a:t> y en </a:t>
            </a:r>
            <a:r>
              <a:rPr lang="en-US" sz="2000" dirty="0" err="1" smtClean="0">
                <a:solidFill>
                  <a:schemeClr val="tx1">
                    <a:lumMod val="50000"/>
                    <a:lumOff val="50000"/>
                  </a:schemeClr>
                </a:solidFill>
                <a:latin typeface="Segoe WP"/>
                <a:cs typeface="Segoe WP"/>
              </a:rPr>
              <a:t>movimiento</a:t>
            </a:r>
            <a:r>
              <a:rPr lang="en-US" sz="2000" dirty="0" smtClean="0">
                <a:solidFill>
                  <a:schemeClr val="tx1">
                    <a:lumMod val="50000"/>
                    <a:lumOff val="50000"/>
                  </a:schemeClr>
                </a:solidFill>
                <a:latin typeface="Segoe WP"/>
                <a:cs typeface="Segoe WP"/>
              </a:rPr>
              <a:t>.</a:t>
            </a:r>
          </a:p>
          <a:p>
            <a:pPr marL="380990" lvl="1" indent="-380990">
              <a:buFont typeface="Arial"/>
              <a:buChar char="•"/>
            </a:pPr>
            <a:r>
              <a:rPr lang="en-US" sz="2000" dirty="0" err="1" smtClean="0">
                <a:solidFill>
                  <a:schemeClr val="tx1">
                    <a:lumMod val="50000"/>
                    <a:lumOff val="50000"/>
                  </a:schemeClr>
                </a:solidFill>
                <a:latin typeface="Segoe WP"/>
                <a:cs typeface="Segoe WP"/>
              </a:rPr>
              <a:t>Basado</a:t>
            </a:r>
            <a:r>
              <a:rPr lang="en-US" sz="2000" dirty="0" smtClean="0">
                <a:solidFill>
                  <a:schemeClr val="tx1">
                    <a:lumMod val="50000"/>
                    <a:lumOff val="50000"/>
                  </a:schemeClr>
                </a:solidFill>
                <a:latin typeface="Segoe WP"/>
                <a:cs typeface="Segoe WP"/>
              </a:rPr>
              <a:t> en </a:t>
            </a:r>
            <a:r>
              <a:rPr lang="en-US" sz="2000" dirty="0" err="1" smtClean="0">
                <a:solidFill>
                  <a:schemeClr val="tx1">
                    <a:lumMod val="50000"/>
                    <a:lumOff val="50000"/>
                  </a:schemeClr>
                </a:solidFill>
                <a:latin typeface="Segoe WP"/>
                <a:cs typeface="Segoe WP"/>
              </a:rPr>
              <a:t>contenido</a:t>
            </a:r>
            <a:r>
              <a:rPr lang="en-US" sz="2000" dirty="0" smtClean="0">
                <a:solidFill>
                  <a:schemeClr val="tx1">
                    <a:lumMod val="50000"/>
                    <a:lumOff val="50000"/>
                  </a:schemeClr>
                </a:solidFill>
                <a:latin typeface="Segoe WP"/>
                <a:cs typeface="Segoe WP"/>
              </a:rPr>
              <a:t> y </a:t>
            </a:r>
            <a:r>
              <a:rPr lang="en-US" sz="2000" dirty="0" err="1" smtClean="0">
                <a:solidFill>
                  <a:schemeClr val="tx1">
                    <a:lumMod val="50000"/>
                    <a:lumOff val="50000"/>
                  </a:schemeClr>
                </a:solidFill>
                <a:latin typeface="Segoe WP"/>
                <a:cs typeface="Segoe WP"/>
              </a:rPr>
              <a:t>tipografía</a:t>
            </a:r>
            <a:r>
              <a:rPr lang="en-US" sz="2000" dirty="0" smtClean="0">
                <a:solidFill>
                  <a:schemeClr val="tx1">
                    <a:lumMod val="50000"/>
                    <a:lumOff val="50000"/>
                  </a:schemeClr>
                </a:solidFill>
                <a:latin typeface="Segoe WP"/>
                <a:cs typeface="Segoe WP"/>
              </a:rPr>
              <a:t>.</a:t>
            </a:r>
          </a:p>
          <a:p>
            <a:pPr lvl="1"/>
            <a:endParaRPr lang="ru-RU" sz="2000" dirty="0">
              <a:solidFill>
                <a:schemeClr val="tx1">
                  <a:lumMod val="50000"/>
                  <a:lumOff val="50000"/>
                </a:schemeClr>
              </a:solidFill>
              <a:latin typeface="Segoe WP"/>
              <a:cs typeface="Segoe WP"/>
            </a:endParaRPr>
          </a:p>
        </p:txBody>
      </p:sp>
    </p:spTree>
    <p:extLst>
      <p:ext uri="{BB962C8B-B14F-4D97-AF65-F5344CB8AC3E}">
        <p14:creationId xmlns:p14="http://schemas.microsoft.com/office/powerpoint/2010/main" val="391783191"/>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00385" y="1898891"/>
            <a:ext cx="11151917" cy="583784"/>
          </a:xfrm>
        </p:spPr>
        <p:txBody>
          <a:bodyPr>
            <a:normAutofit fontScale="90000"/>
          </a:bodyPr>
          <a:lstStyle/>
          <a:p>
            <a:r>
              <a:rPr lang="en-US" sz="6000" strike="sngStrike" spc="-30" dirty="0">
                <a:solidFill>
                  <a:schemeClr val="accent6">
                    <a:lumMod val="75000"/>
                  </a:schemeClr>
                </a:solidFill>
                <a:cs typeface="+mn-cs"/>
              </a:rPr>
              <a:t>Metro</a:t>
            </a:r>
            <a:r>
              <a:rPr lang="en-US" sz="6000" spc="-30" dirty="0">
                <a:solidFill>
                  <a:schemeClr val="accent6">
                    <a:lumMod val="75000"/>
                  </a:schemeClr>
                </a:solidFill>
                <a:cs typeface="+mn-cs"/>
              </a:rPr>
              <a:t> </a:t>
            </a:r>
            <a:r>
              <a:rPr lang="en-US" sz="6000" spc="-30" dirty="0" smtClean="0">
                <a:solidFill>
                  <a:schemeClr val="accent6">
                    <a:lumMod val="75000"/>
                  </a:schemeClr>
                </a:solidFill>
                <a:cs typeface="+mn-cs"/>
              </a:rPr>
              <a:t>Microsoft design language</a:t>
            </a:r>
            <a:endParaRPr lang="en-US" sz="6000" spc="-30" dirty="0">
              <a:solidFill>
                <a:schemeClr val="accent6">
                  <a:lumMod val="75000"/>
                </a:schemeClr>
              </a:solidFill>
              <a:cs typeface="+mn-cs"/>
            </a:endParaRPr>
          </a:p>
        </p:txBody>
      </p:sp>
      <p:sp>
        <p:nvSpPr>
          <p:cNvPr id="3" name="Content Placeholder 2"/>
          <p:cNvSpPr>
            <a:spLocks noGrp="1"/>
          </p:cNvSpPr>
          <p:nvPr>
            <p:ph sz="quarter" idx="13"/>
          </p:nvPr>
        </p:nvSpPr>
        <p:spPr>
          <a:xfrm>
            <a:off x="1000385" y="4430513"/>
            <a:ext cx="8199174" cy="276999"/>
          </a:xfrm>
        </p:spPr>
        <p:txBody>
          <a:bodyPr>
            <a:noAutofit/>
          </a:bodyPr>
          <a:lstStyle/>
          <a:p>
            <a:r>
              <a:rPr lang="en-US" sz="1800" dirty="0" err="1" smtClean="0">
                <a:solidFill>
                  <a:srgbClr val="7F7F7F">
                    <a:alpha val="99000"/>
                  </a:srgbClr>
                </a:solidFill>
              </a:rPr>
              <a:t>Interacciones</a:t>
            </a:r>
            <a:r>
              <a:rPr lang="en-US" sz="1800" dirty="0" smtClean="0">
                <a:solidFill>
                  <a:srgbClr val="7F7F7F">
                    <a:alpha val="99000"/>
                  </a:srgbClr>
                </a:solidFill>
              </a:rPr>
              <a:t>.</a:t>
            </a:r>
            <a:endParaRPr lang="en-US" sz="1800" dirty="0">
              <a:solidFill>
                <a:srgbClr val="7F7F7F">
                  <a:alpha val="99000"/>
                </a:srgbClr>
              </a:solidFill>
            </a:endParaRPr>
          </a:p>
        </p:txBody>
      </p:sp>
      <p:sp>
        <p:nvSpPr>
          <p:cNvPr id="4" name="Content Placeholder 3"/>
          <p:cNvSpPr>
            <a:spLocks noGrp="1"/>
          </p:cNvSpPr>
          <p:nvPr>
            <p:ph sz="quarter" idx="14"/>
          </p:nvPr>
        </p:nvSpPr>
        <p:spPr>
          <a:xfrm>
            <a:off x="1000385" y="3888647"/>
            <a:ext cx="8199174" cy="276999"/>
          </a:xfrm>
        </p:spPr>
        <p:txBody>
          <a:bodyPr>
            <a:noAutofit/>
          </a:bodyPr>
          <a:lstStyle/>
          <a:p>
            <a:r>
              <a:rPr lang="en-US" sz="1800" dirty="0" err="1" smtClean="0">
                <a:solidFill>
                  <a:srgbClr val="7F7F7F">
                    <a:alpha val="99000"/>
                  </a:srgbClr>
                </a:solidFill>
              </a:rPr>
              <a:t>Rápidas</a:t>
            </a:r>
            <a:r>
              <a:rPr lang="en-US" sz="1800" dirty="0" smtClean="0">
                <a:solidFill>
                  <a:srgbClr val="7F7F7F">
                    <a:alpha val="99000"/>
                  </a:srgbClr>
                </a:solidFill>
              </a:rPr>
              <a:t> y </a:t>
            </a:r>
            <a:r>
              <a:rPr lang="en-US" sz="1800" dirty="0" err="1" smtClean="0">
                <a:solidFill>
                  <a:srgbClr val="7F7F7F">
                    <a:alpha val="99000"/>
                  </a:srgbClr>
                </a:solidFill>
              </a:rPr>
              <a:t>fluidas</a:t>
            </a:r>
            <a:r>
              <a:rPr lang="en-US" sz="1800" dirty="0" smtClean="0">
                <a:solidFill>
                  <a:srgbClr val="7F7F7F">
                    <a:alpha val="99000"/>
                  </a:srgbClr>
                </a:solidFill>
              </a:rPr>
              <a:t>.</a:t>
            </a:r>
            <a:endParaRPr lang="en-US" sz="1800" dirty="0">
              <a:solidFill>
                <a:srgbClr val="7F7F7F">
                  <a:alpha val="99000"/>
                </a:srgbClr>
              </a:solidFill>
            </a:endParaRPr>
          </a:p>
        </p:txBody>
      </p:sp>
      <p:sp>
        <p:nvSpPr>
          <p:cNvPr id="2" name="Content Placeholder 1"/>
          <p:cNvSpPr>
            <a:spLocks noGrp="1"/>
          </p:cNvSpPr>
          <p:nvPr>
            <p:ph sz="quarter" idx="12"/>
          </p:nvPr>
        </p:nvSpPr>
        <p:spPr>
          <a:xfrm>
            <a:off x="1000385" y="3359487"/>
            <a:ext cx="8199174" cy="276999"/>
          </a:xfrm>
        </p:spPr>
        <p:txBody>
          <a:bodyPr>
            <a:noAutofit/>
          </a:bodyPr>
          <a:lstStyle/>
          <a:p>
            <a:r>
              <a:rPr lang="en-US" sz="1800" dirty="0" err="1" smtClean="0">
                <a:solidFill>
                  <a:srgbClr val="7F7F7F">
                    <a:alpha val="99000"/>
                  </a:srgbClr>
                </a:solidFill>
              </a:rPr>
              <a:t>Contenido</a:t>
            </a:r>
            <a:r>
              <a:rPr lang="en-US" sz="1800" dirty="0" smtClean="0">
                <a:solidFill>
                  <a:srgbClr val="7F7F7F">
                    <a:alpha val="99000"/>
                  </a:srgbClr>
                </a:solidFill>
              </a:rPr>
              <a:t> </a:t>
            </a:r>
            <a:r>
              <a:rPr lang="en-US" sz="1800" dirty="0" err="1" smtClean="0">
                <a:solidFill>
                  <a:srgbClr val="7F7F7F">
                    <a:alpha val="99000"/>
                  </a:srgbClr>
                </a:solidFill>
              </a:rPr>
              <a:t>sobre</a:t>
            </a:r>
            <a:r>
              <a:rPr lang="en-US" sz="1800" dirty="0" smtClean="0">
                <a:solidFill>
                  <a:srgbClr val="7F7F7F">
                    <a:alpha val="99000"/>
                  </a:srgbClr>
                </a:solidFill>
              </a:rPr>
              <a:t> </a:t>
            </a:r>
            <a:r>
              <a:rPr lang="en-US" sz="1800" dirty="0" err="1" smtClean="0">
                <a:solidFill>
                  <a:srgbClr val="7F7F7F">
                    <a:alpha val="99000"/>
                  </a:srgbClr>
                </a:solidFill>
              </a:rPr>
              <a:t>formas</a:t>
            </a:r>
            <a:r>
              <a:rPr lang="en-US" sz="1800" dirty="0" smtClean="0">
                <a:solidFill>
                  <a:srgbClr val="7F7F7F">
                    <a:alpha val="99000"/>
                  </a:srgbClr>
                </a:solidFill>
              </a:rPr>
              <a:t>.</a:t>
            </a:r>
            <a:endParaRPr lang="en-US" sz="1800" dirty="0">
              <a:solidFill>
                <a:srgbClr val="7F7F7F">
                  <a:alpha val="99000"/>
                </a:srgbClr>
              </a:solidFill>
            </a:endParaRPr>
          </a:p>
        </p:txBody>
      </p:sp>
      <p:sp>
        <p:nvSpPr>
          <p:cNvPr id="6" name="Text Placeholder 5"/>
          <p:cNvSpPr>
            <a:spLocks noGrp="1"/>
          </p:cNvSpPr>
          <p:nvPr>
            <p:ph sz="quarter" idx="11"/>
          </p:nvPr>
        </p:nvSpPr>
        <p:spPr>
          <a:xfrm>
            <a:off x="1000385" y="2817621"/>
            <a:ext cx="8199174" cy="276999"/>
          </a:xfrm>
        </p:spPr>
        <p:txBody>
          <a:bodyPr>
            <a:noAutofit/>
          </a:bodyPr>
          <a:lstStyle/>
          <a:p>
            <a:r>
              <a:rPr lang="en-US" sz="1800" dirty="0" err="1" smtClean="0">
                <a:solidFill>
                  <a:schemeClr val="bg1">
                    <a:lumMod val="50000"/>
                    <a:alpha val="99000"/>
                  </a:schemeClr>
                </a:solidFill>
              </a:rPr>
              <a:t>Hacer</a:t>
            </a:r>
            <a:r>
              <a:rPr lang="en-US" sz="1800" dirty="0" smtClean="0">
                <a:solidFill>
                  <a:schemeClr val="bg1">
                    <a:lumMod val="50000"/>
                    <a:alpha val="99000"/>
                  </a:schemeClr>
                </a:solidFill>
              </a:rPr>
              <a:t> </a:t>
            </a:r>
            <a:r>
              <a:rPr lang="en-US" sz="1800" dirty="0" err="1" smtClean="0">
                <a:solidFill>
                  <a:schemeClr val="bg1">
                    <a:lumMod val="50000"/>
                    <a:alpha val="99000"/>
                  </a:schemeClr>
                </a:solidFill>
              </a:rPr>
              <a:t>más</a:t>
            </a:r>
            <a:r>
              <a:rPr lang="en-US" sz="1800" dirty="0" smtClean="0">
                <a:solidFill>
                  <a:schemeClr val="bg1">
                    <a:lumMod val="50000"/>
                    <a:alpha val="99000"/>
                  </a:schemeClr>
                </a:solidFill>
              </a:rPr>
              <a:t> con </a:t>
            </a:r>
            <a:r>
              <a:rPr lang="en-US" sz="1800" dirty="0" err="1" smtClean="0">
                <a:solidFill>
                  <a:schemeClr val="bg1">
                    <a:lumMod val="50000"/>
                    <a:alpha val="99000"/>
                  </a:schemeClr>
                </a:solidFill>
              </a:rPr>
              <a:t>menos</a:t>
            </a:r>
            <a:r>
              <a:rPr lang="en-US" sz="1800" dirty="0" smtClean="0">
                <a:solidFill>
                  <a:schemeClr val="bg1">
                    <a:lumMod val="50000"/>
                    <a:alpha val="99000"/>
                  </a:schemeClr>
                </a:solidFill>
              </a:rPr>
              <a:t>.</a:t>
            </a:r>
            <a:endParaRPr lang="en-US" sz="1800" dirty="0">
              <a:solidFill>
                <a:schemeClr val="bg1">
                  <a:lumMod val="50000"/>
                  <a:alpha val="99000"/>
                </a:schemeClr>
              </a:solidFill>
            </a:endParaRPr>
          </a:p>
        </p:txBody>
      </p:sp>
      <p:sp>
        <p:nvSpPr>
          <p:cNvPr id="8" name="Content Placeholder 7"/>
          <p:cNvSpPr>
            <a:spLocks noGrp="1"/>
          </p:cNvSpPr>
          <p:nvPr>
            <p:ph sz="quarter" idx="15"/>
          </p:nvPr>
        </p:nvSpPr>
        <p:spPr>
          <a:xfrm>
            <a:off x="1003924" y="4986967"/>
            <a:ext cx="8195635" cy="276999"/>
          </a:xfrm>
        </p:spPr>
        <p:txBody>
          <a:bodyPr>
            <a:noAutofit/>
          </a:bodyPr>
          <a:lstStyle/>
          <a:p>
            <a:r>
              <a:rPr lang="en-US" sz="1800" dirty="0" err="1" smtClean="0">
                <a:solidFill>
                  <a:srgbClr val="7F7F7F">
                    <a:alpha val="99000"/>
                  </a:srgbClr>
                </a:solidFill>
              </a:rPr>
              <a:t>Navegación</a:t>
            </a:r>
            <a:r>
              <a:rPr lang="en-US" sz="1800" dirty="0" smtClean="0">
                <a:solidFill>
                  <a:srgbClr val="7F7F7F">
                    <a:alpha val="99000"/>
                  </a:srgbClr>
                </a:solidFill>
              </a:rPr>
              <a:t>, </a:t>
            </a:r>
            <a:r>
              <a:rPr lang="en-US" sz="1800" dirty="0" err="1" smtClean="0">
                <a:solidFill>
                  <a:srgbClr val="7F7F7F">
                    <a:alpha val="99000"/>
                  </a:srgbClr>
                </a:solidFill>
              </a:rPr>
              <a:t>animaciones</a:t>
            </a:r>
            <a:r>
              <a:rPr lang="en-US" sz="1800" dirty="0" smtClean="0">
                <a:solidFill>
                  <a:srgbClr val="7F7F7F">
                    <a:alpha val="99000"/>
                  </a:srgbClr>
                </a:solidFill>
              </a:rPr>
              <a:t> y </a:t>
            </a:r>
            <a:r>
              <a:rPr lang="en-US" sz="1800" dirty="0" err="1" smtClean="0">
                <a:solidFill>
                  <a:srgbClr val="7F7F7F">
                    <a:alpha val="99000"/>
                  </a:srgbClr>
                </a:solidFill>
              </a:rPr>
              <a:t>tipografía</a:t>
            </a:r>
            <a:r>
              <a:rPr lang="en-US" sz="1800" dirty="0" smtClean="0">
                <a:solidFill>
                  <a:srgbClr val="7F7F7F">
                    <a:alpha val="99000"/>
                  </a:srgbClr>
                </a:solidFill>
              </a:rPr>
              <a:t>.</a:t>
            </a:r>
            <a:endParaRPr lang="en-US" sz="1800" dirty="0">
              <a:solidFill>
                <a:srgbClr val="7F7F7F">
                  <a:alpha val="99000"/>
                </a:srgbClr>
              </a:solidFill>
            </a:endParaRPr>
          </a:p>
        </p:txBody>
      </p:sp>
    </p:spTree>
    <p:extLst>
      <p:ext uri="{BB962C8B-B14F-4D97-AF65-F5344CB8AC3E}">
        <p14:creationId xmlns:p14="http://schemas.microsoft.com/office/powerpoint/2010/main" val="251244094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additive="base">
                                        <p:cTn id="1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 calcmode="lin" valueType="num">
                                      <p:cBhvr additive="base">
                                        <p:cTn id="2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 calcmode="lin" valueType="num">
                                      <p:cBhvr additive="base">
                                        <p:cTn id="2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2" grpId="0" build="p"/>
      <p:bldP spid="6" grpId="0" build="p"/>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68666" y="-2621604"/>
            <a:ext cx="5048334" cy="100130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solidFill>
                <a:srgbClr val="FFFFFF"/>
              </a:solidFill>
            </a:endParaRPr>
          </a:p>
        </p:txBody>
      </p:sp>
      <p:pic>
        <p:nvPicPr>
          <p:cNvPr id="7" name="Picture 5" descr="\\windesign\secure\randyw\Windows8\RSSReader\BUILD-presentation\110829_jpgs\110829_01-as-is.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2596" y="-304957"/>
            <a:ext cx="13942848" cy="78390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245613" y="-129702"/>
            <a:ext cx="2336800" cy="729250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solidFill>
                <a:srgbClr val="FFFFFF"/>
              </a:solidFill>
            </a:endParaRPr>
          </a:p>
        </p:txBody>
      </p:sp>
      <p:pic>
        <p:nvPicPr>
          <p:cNvPr id="6" name="Picture 3" descr="\\windesign\secure\randyw\Windows8\RSSReader\BUILD-presentation\110829_jpgs\110829_05-Reader.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66" y="0"/>
            <a:ext cx="1219795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8346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ontrol xmlns="http://schemas.microsoft.com/VisualStudio/2011/storyboarding/control">
  <Id Name="System.Storyboarding.Metro.CharmBar" Revision="1" Stencil="System.Storyboarding.Metro" StencilVersion="0.1"/>
</Control>
</file>

<file path=customXml/item2.xml><?xml version="1.0" encoding="utf-8"?>
<Control xmlns="http://schemas.microsoft.com/VisualStudio/2011/storyboarding/control">
  <Id Name="System.Storyboarding.Common.Text" Revision="1" Stencil="System.Storyboarding.Common" StencilVersion="0.1"/>
</Control>
</file>

<file path=customXml/item3.xml><?xml version="1.0" encoding="utf-8"?>
<Control xmlns="http://schemas.microsoft.com/VisualStudio/2011/storyboarding/control">
  <Id Name="System.Storyboarding.Common.Text" Revision="1" Stencil="System.Storyboarding.Common" StencilVersion="0.1"/>
</Control>
</file>

<file path=customXml/item4.xml><?xml version="1.0" encoding="utf-8"?>
<Control xmlns="http://schemas.microsoft.com/VisualStudio/2011/storyboarding/control">
  <Id Name="System.Storyboarding.Common.Text" Revision="1" Stencil="System.Storyboarding.Common" StencilVersion="0.1"/>
</Control>
</file>

<file path=customXml/item5.xml><?xml version="1.0" encoding="utf-8"?>
<Control xmlns="http://schemas.microsoft.com/VisualStudio/2011/storyboarding/control">
  <Id Name="System.Storyboarding.Common.Text" Revision="1" Stencil="System.Storyboarding.Common" StencilVersion="0.1"/>
</Control>
</file>

<file path=customXml/item6.xml><?xml version="1.0" encoding="utf-8"?>
<Control xmlns="http://schemas.microsoft.com/VisualStudio/2011/storyboarding/control">
  <Id Name="System.Storyboarding.Common.Text" Revision="1" Stencil="System.Storyboarding.Common" StencilVersion="0.1"/>
</Control>
</file>

<file path=customXml/itemProps1.xml><?xml version="1.0" encoding="utf-8"?>
<ds:datastoreItem xmlns:ds="http://schemas.openxmlformats.org/officeDocument/2006/customXml" ds:itemID="{5D0116C5-56B4-C146-A352-20BD1F7E09D1}">
  <ds:schemaRefs>
    <ds:schemaRef ds:uri="http://schemas.microsoft.com/VisualStudio/2011/storyboarding/control"/>
  </ds:schemaRefs>
</ds:datastoreItem>
</file>

<file path=customXml/itemProps2.xml><?xml version="1.0" encoding="utf-8"?>
<ds:datastoreItem xmlns:ds="http://schemas.openxmlformats.org/officeDocument/2006/customXml" ds:itemID="{135684BF-4C7B-B94D-B486-FF7F2AE78374}">
  <ds:schemaRefs>
    <ds:schemaRef ds:uri="http://schemas.microsoft.com/VisualStudio/2011/storyboarding/control"/>
  </ds:schemaRefs>
</ds:datastoreItem>
</file>

<file path=customXml/itemProps3.xml><?xml version="1.0" encoding="utf-8"?>
<ds:datastoreItem xmlns:ds="http://schemas.openxmlformats.org/officeDocument/2006/customXml" ds:itemID="{0938EA0D-5B20-094A-997E-ACB3A2132846}">
  <ds:schemaRefs>
    <ds:schemaRef ds:uri="http://schemas.microsoft.com/VisualStudio/2011/storyboarding/control"/>
  </ds:schemaRefs>
</ds:datastoreItem>
</file>

<file path=customXml/itemProps4.xml><?xml version="1.0" encoding="utf-8"?>
<ds:datastoreItem xmlns:ds="http://schemas.openxmlformats.org/officeDocument/2006/customXml" ds:itemID="{D8B476C1-CC76-694D-B8AC-4F8C78F42181}">
  <ds:schemaRefs>
    <ds:schemaRef ds:uri="http://schemas.microsoft.com/VisualStudio/2011/storyboarding/control"/>
  </ds:schemaRefs>
</ds:datastoreItem>
</file>

<file path=customXml/itemProps5.xml><?xml version="1.0" encoding="utf-8"?>
<ds:datastoreItem xmlns:ds="http://schemas.openxmlformats.org/officeDocument/2006/customXml" ds:itemID="{74CF5C57-E65C-0747-8BD2-7FE042FE0510}">
  <ds:schemaRefs>
    <ds:schemaRef ds:uri="http://schemas.microsoft.com/VisualStudio/2011/storyboarding/control"/>
  </ds:schemaRefs>
</ds:datastoreItem>
</file>

<file path=customXml/itemProps6.xml><?xml version="1.0" encoding="utf-8"?>
<ds:datastoreItem xmlns:ds="http://schemas.openxmlformats.org/officeDocument/2006/customXml" ds:itemID="{98C9C169-AA8E-584C-8DE6-70F4EE17196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1189</TotalTime>
  <Words>1604</Words>
  <Application>Microsoft Macintosh PowerPoint</Application>
  <PresentationFormat>Personalizado</PresentationFormat>
  <Paragraphs>336</Paragraphs>
  <Slides>49</Slides>
  <Notes>20</Notes>
  <HiddenSlides>0</HiddenSlides>
  <MMClips>0</MMClips>
  <ScaleCrop>false</ScaleCrop>
  <HeadingPairs>
    <vt:vector size="4" baseType="variant">
      <vt:variant>
        <vt:lpstr>Tema</vt:lpstr>
      </vt:variant>
      <vt:variant>
        <vt:i4>1</vt:i4>
      </vt:variant>
      <vt:variant>
        <vt:lpstr>Títulos de diapositiva</vt:lpstr>
      </vt:variant>
      <vt:variant>
        <vt:i4>49</vt:i4>
      </vt:variant>
    </vt:vector>
  </HeadingPairs>
  <TitlesOfParts>
    <vt:vector size="50" baseType="lpstr">
      <vt:lpstr>Tema de Office</vt:lpstr>
      <vt:lpstr>TechDay Valencia</vt:lpstr>
      <vt:lpstr>Presentación de PowerPoint</vt:lpstr>
      <vt:lpstr>Introducción</vt:lpstr>
      <vt:lpstr>Presentación de PowerPoint</vt:lpstr>
      <vt:lpstr>Conceptos básicos Windows 8</vt:lpstr>
      <vt:lpstr>Presentación de PowerPoint</vt:lpstr>
      <vt:lpstr>Microsoft Design Language</vt:lpstr>
      <vt:lpstr>Metro Microsoft design language</vt:lpstr>
      <vt:lpstr>Presentación de PowerPoint</vt:lpstr>
      <vt:lpstr>Contenido antes que forma</vt:lpstr>
      <vt:lpstr>Navegación</vt:lpstr>
      <vt:lpstr>Patrón de Navegación</vt:lpstr>
      <vt:lpstr>Presentación de PowerPoint</vt:lpstr>
      <vt:lpstr>Presentación de PowerPoint</vt:lpstr>
      <vt:lpstr>Interacciones. Usando los bordes.</vt:lpstr>
      <vt:lpstr>Presentación de PowerPoint</vt:lpstr>
      <vt:lpstr>Presentación de PowerPoint</vt:lpstr>
      <vt:lpstr>Aplicaciones Windows Store</vt:lpstr>
      <vt:lpstr>Características</vt:lpstr>
      <vt:lpstr>Tiles o losetas</vt:lpstr>
      <vt:lpstr>Modelo de ejecución</vt:lpstr>
      <vt:lpstr>Presentación de PowerPoint</vt:lpstr>
      <vt:lpstr>Márgenes</vt:lpstr>
      <vt:lpstr>Contenido</vt:lpstr>
      <vt:lpstr>Resoluciones</vt:lpstr>
      <vt:lpstr>Orientaciones &amp; ViewStates</vt:lpstr>
      <vt:lpstr>Orientaciones</vt:lpstr>
      <vt:lpstr>ViewState</vt:lpstr>
      <vt:lpstr>Pantalla de Inicio (Splash Screen)</vt:lpstr>
      <vt:lpstr>Estado de ejecución</vt:lpstr>
      <vt:lpstr>Barra de Aplicaciones (AplicationBar)</vt:lpstr>
      <vt:lpstr>Presentación de PowerPoint</vt:lpstr>
      <vt:lpstr>1+1=3. Contratos</vt:lpstr>
      <vt:lpstr>Notificaciones</vt:lpstr>
      <vt:lpstr>Desarrollo Windows 8</vt:lpstr>
      <vt:lpstr>Presentación de PowerPoint</vt:lpstr>
      <vt:lpstr>Presentación de PowerPoint</vt:lpstr>
      <vt:lpstr>Herramientas</vt:lpstr>
      <vt:lpstr>Herramientas</vt:lpstr>
      <vt:lpstr>El emulador</vt:lpstr>
      <vt:lpstr>Windows App Certification Kit</vt:lpstr>
      <vt:lpstr>Presentación de PowerPoint</vt:lpstr>
      <vt:lpstr>Windows Store</vt:lpstr>
      <vt:lpstr>Windows Store</vt:lpstr>
      <vt:lpstr>La tienda (Windows store)</vt:lpstr>
      <vt:lpstr>Ingresos</vt:lpstr>
      <vt:lpstr>Hablamos de Oportunidades</vt:lpstr>
      <vt:lpstr>Si, oportunidades</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Paco Soria</dc:creator>
  <cp:lastModifiedBy>Javier Suárez Ruiz</cp:lastModifiedBy>
  <cp:revision>146</cp:revision>
  <cp:lastPrinted>2012-10-17T15:07:08Z</cp:lastPrinted>
  <dcterms:created xsi:type="dcterms:W3CDTF">2012-10-16T14:48:38Z</dcterms:created>
  <dcterms:modified xsi:type="dcterms:W3CDTF">2012-12-13T17:51:21Z</dcterms:modified>
</cp:coreProperties>
</file>